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4.xml" ContentType="application/vnd.openxmlformats-officedocument.theme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5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9" r:id="rId2"/>
    <p:sldMasterId id="2147483701" r:id="rId3"/>
    <p:sldMasterId id="2147483720" r:id="rId4"/>
    <p:sldMasterId id="2147483739" r:id="rId5"/>
    <p:sldMasterId id="2147483752" r:id="rId6"/>
  </p:sldMasterIdLst>
  <p:notesMasterIdLst>
    <p:notesMasterId r:id="rId25"/>
  </p:notesMasterIdLst>
  <p:sldIdLst>
    <p:sldId id="551" r:id="rId7"/>
    <p:sldId id="369" r:id="rId8"/>
    <p:sldId id="555" r:id="rId9"/>
    <p:sldId id="556" r:id="rId10"/>
    <p:sldId id="553" r:id="rId11"/>
    <p:sldId id="558" r:id="rId12"/>
    <p:sldId id="552" r:id="rId13"/>
    <p:sldId id="557" r:id="rId14"/>
    <p:sldId id="559" r:id="rId15"/>
    <p:sldId id="1475" r:id="rId16"/>
    <p:sldId id="1476" r:id="rId17"/>
    <p:sldId id="322" r:id="rId18"/>
    <p:sldId id="323" r:id="rId19"/>
    <p:sldId id="554" r:id="rId20"/>
    <p:sldId id="1480" r:id="rId21"/>
    <p:sldId id="887" r:id="rId22"/>
    <p:sldId id="1478" r:id="rId23"/>
    <p:sldId id="1477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>
        <p:scale>
          <a:sx n="65" d="100"/>
          <a:sy n="65" d="100"/>
        </p:scale>
        <p:origin x="-3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F97905-F295-4620-ACC6-082D17E22BC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A78D6-CF9C-4825-90F8-5702661B41C3}">
      <dgm:prSet phldrT="[Text]"/>
      <dgm:spPr/>
      <dgm:t>
        <a:bodyPr/>
        <a:lstStyle/>
        <a:p>
          <a:r>
            <a:rPr lang="en-US" dirty="0"/>
            <a:t>Which of the 39 goals do your members/community care about?</a:t>
          </a:r>
        </a:p>
      </dgm:t>
    </dgm:pt>
    <dgm:pt modelId="{8C00AB93-8EB2-494A-87E1-9A99B5D0DB23}" type="parTrans" cxnId="{05768A01-6F2D-4656-8B36-48C059CCE89D}">
      <dgm:prSet/>
      <dgm:spPr/>
      <dgm:t>
        <a:bodyPr/>
        <a:lstStyle/>
        <a:p>
          <a:endParaRPr lang="en-US"/>
        </a:p>
      </dgm:t>
    </dgm:pt>
    <dgm:pt modelId="{7470ADB2-CFF2-4FC5-80C4-91E6D5A3FB72}" type="sibTrans" cxnId="{05768A01-6F2D-4656-8B36-48C059CCE89D}">
      <dgm:prSet/>
      <dgm:spPr/>
      <dgm:t>
        <a:bodyPr/>
        <a:lstStyle/>
        <a:p>
          <a:endParaRPr lang="en-US"/>
        </a:p>
      </dgm:t>
    </dgm:pt>
    <dgm:pt modelId="{39452115-5C81-4EF4-8C09-7CCFC02EA313}" type="pres">
      <dgm:prSet presAssocID="{4DF97905-F295-4620-ACC6-082D17E22B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D590E4-8515-4408-8B8D-4CE182C5FE2E}" type="pres">
      <dgm:prSet presAssocID="{4DF97905-F295-4620-ACC6-082D17E22BCA}" presName="dummyMaxCanvas" presStyleCnt="0">
        <dgm:presLayoutVars/>
      </dgm:prSet>
      <dgm:spPr/>
    </dgm:pt>
    <dgm:pt modelId="{E1E86E95-2E9C-4E7B-9E3D-7E9CEE0DF177}" type="pres">
      <dgm:prSet presAssocID="{4DF97905-F295-4620-ACC6-082D17E22BCA}" presName="OneNode_1" presStyleLbl="node1" presStyleIdx="0" presStyleCnt="1" custScaleX="99488" custScaleY="14983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768A01-6F2D-4656-8B36-48C059CCE89D}" srcId="{4DF97905-F295-4620-ACC6-082D17E22BCA}" destId="{CB3A78D6-CF9C-4825-90F8-5702661B41C3}" srcOrd="0" destOrd="0" parTransId="{8C00AB93-8EB2-494A-87E1-9A99B5D0DB23}" sibTransId="{7470ADB2-CFF2-4FC5-80C4-91E6D5A3FB72}"/>
    <dgm:cxn modelId="{95C9F85D-A9C4-48FC-976E-5A835A44F134}" type="presOf" srcId="{CB3A78D6-CF9C-4825-90F8-5702661B41C3}" destId="{E1E86E95-2E9C-4E7B-9E3D-7E9CEE0DF177}" srcOrd="0" destOrd="0" presId="urn:microsoft.com/office/officeart/2005/8/layout/vProcess5"/>
    <dgm:cxn modelId="{49A9C845-5199-43EC-8196-FE732F00D165}" type="presOf" srcId="{4DF97905-F295-4620-ACC6-082D17E22BCA}" destId="{39452115-5C81-4EF4-8C09-7CCFC02EA313}" srcOrd="0" destOrd="0" presId="urn:microsoft.com/office/officeart/2005/8/layout/vProcess5"/>
    <dgm:cxn modelId="{6F76E66F-72CA-4EE9-BE45-D3B81DF86ECE}" type="presParOf" srcId="{39452115-5C81-4EF4-8C09-7CCFC02EA313}" destId="{F3D590E4-8515-4408-8B8D-4CE182C5FE2E}" srcOrd="0" destOrd="0" presId="urn:microsoft.com/office/officeart/2005/8/layout/vProcess5"/>
    <dgm:cxn modelId="{10B16F6E-A4F7-4CA2-8148-472192355929}" type="presParOf" srcId="{39452115-5C81-4EF4-8C09-7CCFC02EA313}" destId="{E1E86E95-2E9C-4E7B-9E3D-7E9CEE0DF17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F97905-F295-4620-ACC6-082D17E22BCA}" type="doc">
      <dgm:prSet loTypeId="urn:microsoft.com/office/officeart/2005/8/layout/vProcess5" loCatId="process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B3A78D6-CF9C-4825-90F8-5702661B41C3}">
      <dgm:prSet phldrT="[Text]"/>
      <dgm:spPr/>
      <dgm:t>
        <a:bodyPr/>
        <a:lstStyle/>
        <a:p>
          <a:r>
            <a:rPr lang="en-US" dirty="0"/>
            <a:t>Regional leaders will be chosen. </a:t>
          </a:r>
        </a:p>
      </dgm:t>
    </dgm:pt>
    <dgm:pt modelId="{8C00AB93-8EB2-494A-87E1-9A99B5D0DB23}" type="parTrans" cxnId="{05768A01-6F2D-4656-8B36-48C059CCE89D}">
      <dgm:prSet/>
      <dgm:spPr/>
      <dgm:t>
        <a:bodyPr/>
        <a:lstStyle/>
        <a:p>
          <a:endParaRPr lang="en-US"/>
        </a:p>
      </dgm:t>
    </dgm:pt>
    <dgm:pt modelId="{7470ADB2-CFF2-4FC5-80C4-91E6D5A3FB72}" type="sibTrans" cxnId="{05768A01-6F2D-4656-8B36-48C059CCE89D}">
      <dgm:prSet/>
      <dgm:spPr/>
      <dgm:t>
        <a:bodyPr/>
        <a:lstStyle/>
        <a:p>
          <a:endParaRPr lang="en-US"/>
        </a:p>
      </dgm:t>
    </dgm:pt>
    <dgm:pt modelId="{BAFAE210-5897-486C-ADF3-1824D57D2A55}">
      <dgm:prSet phldrT="[Text]"/>
      <dgm:spPr/>
      <dgm:t>
        <a:bodyPr/>
        <a:lstStyle/>
        <a:p>
          <a:r>
            <a:rPr lang="en-US" dirty="0"/>
            <a:t>Regional conversations will happen. </a:t>
          </a:r>
        </a:p>
      </dgm:t>
    </dgm:pt>
    <dgm:pt modelId="{FFEB4C6F-B9D8-4F0A-B028-AA04C85E7507}" type="parTrans" cxnId="{BE2871E5-88E3-4695-BB5F-D3757C37AC19}">
      <dgm:prSet/>
      <dgm:spPr/>
      <dgm:t>
        <a:bodyPr/>
        <a:lstStyle/>
        <a:p>
          <a:endParaRPr lang="en-US"/>
        </a:p>
      </dgm:t>
    </dgm:pt>
    <dgm:pt modelId="{60611E19-7B56-4F50-A22D-0D327EAD3A87}" type="sibTrans" cxnId="{BE2871E5-88E3-4695-BB5F-D3757C37AC19}">
      <dgm:prSet/>
      <dgm:spPr/>
      <dgm:t>
        <a:bodyPr/>
        <a:lstStyle/>
        <a:p>
          <a:endParaRPr lang="en-US"/>
        </a:p>
      </dgm:t>
    </dgm:pt>
    <dgm:pt modelId="{E67625F9-2F12-4787-93F0-0748FF171245}">
      <dgm:prSet phldrT="[Text]"/>
      <dgm:spPr/>
      <dgm:t>
        <a:bodyPr/>
        <a:lstStyle/>
        <a:p>
          <a:r>
            <a:rPr lang="en-US" dirty="0"/>
            <a:t>Good News: Still early in the process.</a:t>
          </a:r>
        </a:p>
      </dgm:t>
    </dgm:pt>
    <dgm:pt modelId="{A2D4523D-A693-4DD4-99CF-D7AE4C63D1B6}" type="parTrans" cxnId="{97E76DE1-C4EC-464E-9016-DDA05E01123C}">
      <dgm:prSet/>
      <dgm:spPr/>
      <dgm:t>
        <a:bodyPr/>
        <a:lstStyle/>
        <a:p>
          <a:endParaRPr lang="en-US"/>
        </a:p>
      </dgm:t>
    </dgm:pt>
    <dgm:pt modelId="{7DA87E61-7000-4768-AD39-26617AD72797}" type="sibTrans" cxnId="{97E76DE1-C4EC-464E-9016-DDA05E01123C}">
      <dgm:prSet/>
      <dgm:spPr/>
      <dgm:t>
        <a:bodyPr/>
        <a:lstStyle/>
        <a:p>
          <a:endParaRPr lang="en-US"/>
        </a:p>
      </dgm:t>
    </dgm:pt>
    <dgm:pt modelId="{39452115-5C81-4EF4-8C09-7CCFC02EA313}" type="pres">
      <dgm:prSet presAssocID="{4DF97905-F295-4620-ACC6-082D17E22BC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3D590E4-8515-4408-8B8D-4CE182C5FE2E}" type="pres">
      <dgm:prSet presAssocID="{4DF97905-F295-4620-ACC6-082D17E22BCA}" presName="dummyMaxCanvas" presStyleCnt="0">
        <dgm:presLayoutVars/>
      </dgm:prSet>
      <dgm:spPr/>
    </dgm:pt>
    <dgm:pt modelId="{49978CD5-DF6E-4097-8EDE-4B0F308D0317}" type="pres">
      <dgm:prSet presAssocID="{4DF97905-F295-4620-ACC6-082D17E22BCA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E8672F-5B7D-4398-A818-3174A479671E}" type="pres">
      <dgm:prSet presAssocID="{4DF97905-F295-4620-ACC6-082D17E22BCA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1A33A-8DB8-4847-934B-7A015C29D4EA}" type="pres">
      <dgm:prSet presAssocID="{4DF97905-F295-4620-ACC6-082D17E22BCA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319D7F-884E-40A7-AA8A-072935C64259}" type="pres">
      <dgm:prSet presAssocID="{4DF97905-F295-4620-ACC6-082D17E22BC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3C63F1-7B11-4E65-B998-397E28345F87}" type="pres">
      <dgm:prSet presAssocID="{4DF97905-F295-4620-ACC6-082D17E22BC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EB1BB6-2E3A-46BA-8D14-A5021CAC4D21}" type="pres">
      <dgm:prSet presAssocID="{4DF97905-F295-4620-ACC6-082D17E22BC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6A52DB-A25E-4895-B625-35C56BDAFE3D}" type="pres">
      <dgm:prSet presAssocID="{4DF97905-F295-4620-ACC6-082D17E22BC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4BA6DD-25BF-427B-9E94-967A1A53CEA4}" type="pres">
      <dgm:prSet presAssocID="{4DF97905-F295-4620-ACC6-082D17E22BC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335215E-C877-413C-B8A0-3A736E711012}" type="presOf" srcId="{7470ADB2-CFF2-4FC5-80C4-91E6D5A3FB72}" destId="{AC319D7F-884E-40A7-AA8A-072935C64259}" srcOrd="0" destOrd="0" presId="urn:microsoft.com/office/officeart/2005/8/layout/vProcess5"/>
    <dgm:cxn modelId="{06CB996A-0FDF-46BE-9B45-7102EE2276C1}" type="presOf" srcId="{CB3A78D6-CF9C-4825-90F8-5702661B41C3}" destId="{C3EB1BB6-2E3A-46BA-8D14-A5021CAC4D21}" srcOrd="1" destOrd="0" presId="urn:microsoft.com/office/officeart/2005/8/layout/vProcess5"/>
    <dgm:cxn modelId="{4C76EAE9-4418-421A-A12F-939DD681DA91}" type="presOf" srcId="{60611E19-7B56-4F50-A22D-0D327EAD3A87}" destId="{633C63F1-7B11-4E65-B998-397E28345F87}" srcOrd="0" destOrd="0" presId="urn:microsoft.com/office/officeart/2005/8/layout/vProcess5"/>
    <dgm:cxn modelId="{49A9C845-5199-43EC-8196-FE732F00D165}" type="presOf" srcId="{4DF97905-F295-4620-ACC6-082D17E22BCA}" destId="{39452115-5C81-4EF4-8C09-7CCFC02EA313}" srcOrd="0" destOrd="0" presId="urn:microsoft.com/office/officeart/2005/8/layout/vProcess5"/>
    <dgm:cxn modelId="{BE2871E5-88E3-4695-BB5F-D3757C37AC19}" srcId="{4DF97905-F295-4620-ACC6-082D17E22BCA}" destId="{BAFAE210-5897-486C-ADF3-1824D57D2A55}" srcOrd="1" destOrd="0" parTransId="{FFEB4C6F-B9D8-4F0A-B028-AA04C85E7507}" sibTransId="{60611E19-7B56-4F50-A22D-0D327EAD3A87}"/>
    <dgm:cxn modelId="{2EBFA9B1-8EC4-4760-8126-E1506D747558}" type="presOf" srcId="{CB3A78D6-CF9C-4825-90F8-5702661B41C3}" destId="{49978CD5-DF6E-4097-8EDE-4B0F308D0317}" srcOrd="0" destOrd="0" presId="urn:microsoft.com/office/officeart/2005/8/layout/vProcess5"/>
    <dgm:cxn modelId="{97E76DE1-C4EC-464E-9016-DDA05E01123C}" srcId="{4DF97905-F295-4620-ACC6-082D17E22BCA}" destId="{E67625F9-2F12-4787-93F0-0748FF171245}" srcOrd="2" destOrd="0" parTransId="{A2D4523D-A693-4DD4-99CF-D7AE4C63D1B6}" sibTransId="{7DA87E61-7000-4768-AD39-26617AD72797}"/>
    <dgm:cxn modelId="{05768A01-6F2D-4656-8B36-48C059CCE89D}" srcId="{4DF97905-F295-4620-ACC6-082D17E22BCA}" destId="{CB3A78D6-CF9C-4825-90F8-5702661B41C3}" srcOrd="0" destOrd="0" parTransId="{8C00AB93-8EB2-494A-87E1-9A99B5D0DB23}" sibTransId="{7470ADB2-CFF2-4FC5-80C4-91E6D5A3FB72}"/>
    <dgm:cxn modelId="{D831772A-843D-43B6-ABC7-73A50F05D4F7}" type="presOf" srcId="{BAFAE210-5897-486C-ADF3-1824D57D2A55}" destId="{4BE8672F-5B7D-4398-A818-3174A479671E}" srcOrd="0" destOrd="0" presId="urn:microsoft.com/office/officeart/2005/8/layout/vProcess5"/>
    <dgm:cxn modelId="{8A872AFF-D084-427B-B631-E3DBBE229923}" type="presOf" srcId="{BAFAE210-5897-486C-ADF3-1824D57D2A55}" destId="{AF6A52DB-A25E-4895-B625-35C56BDAFE3D}" srcOrd="1" destOrd="0" presId="urn:microsoft.com/office/officeart/2005/8/layout/vProcess5"/>
    <dgm:cxn modelId="{AE3BB2DC-341E-4454-9115-09C6195836D7}" type="presOf" srcId="{E67625F9-2F12-4787-93F0-0748FF171245}" destId="{1C51A33A-8DB8-4847-934B-7A015C29D4EA}" srcOrd="0" destOrd="0" presId="urn:microsoft.com/office/officeart/2005/8/layout/vProcess5"/>
    <dgm:cxn modelId="{96D14B28-6E57-447F-9B91-39724D0F8CBF}" type="presOf" srcId="{E67625F9-2F12-4787-93F0-0748FF171245}" destId="{634BA6DD-25BF-427B-9E94-967A1A53CEA4}" srcOrd="1" destOrd="0" presId="urn:microsoft.com/office/officeart/2005/8/layout/vProcess5"/>
    <dgm:cxn modelId="{6F76E66F-72CA-4EE9-BE45-D3B81DF86ECE}" type="presParOf" srcId="{39452115-5C81-4EF4-8C09-7CCFC02EA313}" destId="{F3D590E4-8515-4408-8B8D-4CE182C5FE2E}" srcOrd="0" destOrd="0" presId="urn:microsoft.com/office/officeart/2005/8/layout/vProcess5"/>
    <dgm:cxn modelId="{02EC5933-962B-4B9E-8B44-706056A800C6}" type="presParOf" srcId="{39452115-5C81-4EF4-8C09-7CCFC02EA313}" destId="{49978CD5-DF6E-4097-8EDE-4B0F308D0317}" srcOrd="1" destOrd="0" presId="urn:microsoft.com/office/officeart/2005/8/layout/vProcess5"/>
    <dgm:cxn modelId="{B3ED6A39-CEEF-47CC-AF20-1456A0013E8C}" type="presParOf" srcId="{39452115-5C81-4EF4-8C09-7CCFC02EA313}" destId="{4BE8672F-5B7D-4398-A818-3174A479671E}" srcOrd="2" destOrd="0" presId="urn:microsoft.com/office/officeart/2005/8/layout/vProcess5"/>
    <dgm:cxn modelId="{45001805-AD87-4BDB-A468-CAAD83786D17}" type="presParOf" srcId="{39452115-5C81-4EF4-8C09-7CCFC02EA313}" destId="{1C51A33A-8DB8-4847-934B-7A015C29D4EA}" srcOrd="3" destOrd="0" presId="urn:microsoft.com/office/officeart/2005/8/layout/vProcess5"/>
    <dgm:cxn modelId="{9A8DD170-9633-43DD-8A61-70658147B988}" type="presParOf" srcId="{39452115-5C81-4EF4-8C09-7CCFC02EA313}" destId="{AC319D7F-884E-40A7-AA8A-072935C64259}" srcOrd="4" destOrd="0" presId="urn:microsoft.com/office/officeart/2005/8/layout/vProcess5"/>
    <dgm:cxn modelId="{2EADDB9A-A8E3-4256-9BF1-748D86763759}" type="presParOf" srcId="{39452115-5C81-4EF4-8C09-7CCFC02EA313}" destId="{633C63F1-7B11-4E65-B998-397E28345F87}" srcOrd="5" destOrd="0" presId="urn:microsoft.com/office/officeart/2005/8/layout/vProcess5"/>
    <dgm:cxn modelId="{35CAE938-33C8-4E04-92B0-2E2327828891}" type="presParOf" srcId="{39452115-5C81-4EF4-8C09-7CCFC02EA313}" destId="{C3EB1BB6-2E3A-46BA-8D14-A5021CAC4D21}" srcOrd="6" destOrd="0" presId="urn:microsoft.com/office/officeart/2005/8/layout/vProcess5"/>
    <dgm:cxn modelId="{216FB016-DDC7-4B8D-837C-226DB03F502F}" type="presParOf" srcId="{39452115-5C81-4EF4-8C09-7CCFC02EA313}" destId="{AF6A52DB-A25E-4895-B625-35C56BDAFE3D}" srcOrd="7" destOrd="0" presId="urn:microsoft.com/office/officeart/2005/8/layout/vProcess5"/>
    <dgm:cxn modelId="{921F8209-BB9E-4EE3-832D-B0C922C9E12A}" type="presParOf" srcId="{39452115-5C81-4EF4-8C09-7CCFC02EA313}" destId="{634BA6DD-25BF-427B-9E94-967A1A53CEA4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7B28A6-CD6C-4F30-B1BE-CE1D6A1CB538}" type="datetimeFigureOut">
              <a:rPr lang="en-US" smtClean="0"/>
              <a:pPr/>
              <a:t>9/23/2019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5738A-88A3-4409-B894-5290DDA22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508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10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3934-D492-4443-9427-018DE5D6DD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1710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34717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2375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1090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5C73934-D492-4443-9427-018DE5D6DDA5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Lato Light"/>
                <a:ea typeface="+mn-ea"/>
                <a:cs typeface="+mn-cs"/>
              </a:rPr>
              <a:pPr marL="0" marR="0" lvl="0" indent="0" algn="r" defTabSz="171090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Lat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98414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03721" indent="0" algn="ctr">
              <a:buNone/>
              <a:defRPr sz="2000"/>
            </a:lvl2pPr>
            <a:lvl3pPr marL="807366" indent="0" algn="ctr">
              <a:buNone/>
              <a:defRPr sz="1900"/>
            </a:lvl3pPr>
            <a:lvl4pPr marL="1210841" indent="0" algn="ctr">
              <a:buNone/>
              <a:defRPr sz="1600"/>
            </a:lvl4pPr>
            <a:lvl5pPr marL="1614520" indent="0" algn="ctr">
              <a:buNone/>
              <a:defRPr sz="1600"/>
            </a:lvl5pPr>
            <a:lvl6pPr marL="2018064" indent="0" algn="ctr">
              <a:buNone/>
              <a:defRPr sz="1600"/>
            </a:lvl6pPr>
            <a:lvl7pPr marL="2421594" indent="0" algn="ctr">
              <a:buNone/>
              <a:defRPr sz="1600"/>
            </a:lvl7pPr>
            <a:lvl8pPr marL="2825110" indent="0" algn="ctr">
              <a:buNone/>
              <a:defRPr sz="1600"/>
            </a:lvl8pPr>
            <a:lvl9pPr marL="3228765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741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9940547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130309"/>
      </p:ext>
    </p:extLst>
  </p:cSld>
  <p:clrMapOvr>
    <a:masterClrMapping/>
  </p:clrMapOvr>
  <p:hf hdr="0" ftr="0" dt="0"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700" y="1338196"/>
            <a:ext cx="5027335" cy="42313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680486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1136" y="1749779"/>
            <a:ext cx="4643899" cy="29265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2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60" y="3129333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59184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6264" y="1268654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70392" y="1278740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8300" y="3654572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4111432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762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3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74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972361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1217" y="1531805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9" y="1531805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977" y="1531805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9" y="1531805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1217" y="3976782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9" y="3976782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977" y="3976782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9" y="3976782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294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248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248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15567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3841" y="0"/>
            <a:ext cx="12216455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319" y="6156864"/>
            <a:ext cx="2288184" cy="669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0893" tIns="40658" rIns="80893" bIns="40658" rtlCol="0" anchor="ctr"/>
          <a:lstStyle/>
          <a:p>
            <a:pPr algn="ctr" defTabSz="807410"/>
            <a:endParaRPr lang="en-US" sz="1900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4359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943" y="1338196"/>
            <a:ext cx="5027335" cy="42313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71588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1136" y="1749779"/>
            <a:ext cx="4643899" cy="29265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2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60" y="3129333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500"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83738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6264" y="1268659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70487" y="1278740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8300" y="3654632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9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5894343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883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3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17426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7593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1217" y="1531904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9" y="1531904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977" y="1531904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9" y="1531904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1217" y="3976880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9" y="3976880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977" y="3976880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9" y="3976880"/>
            <a:ext cx="2722371" cy="242764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5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3097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40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18008" indent="0" algn="ctr">
              <a:buNone/>
              <a:defRPr sz="2000"/>
            </a:lvl2pPr>
            <a:lvl3pPr marL="835948" indent="0" algn="ctr">
              <a:buNone/>
              <a:defRPr sz="1850"/>
            </a:lvl3pPr>
            <a:lvl4pPr marL="1253885" indent="0" algn="ctr">
              <a:buNone/>
              <a:defRPr sz="1600"/>
            </a:lvl4pPr>
            <a:lvl5pPr marL="1671822" indent="0" algn="ctr">
              <a:buNone/>
              <a:defRPr sz="1600"/>
            </a:lvl5pPr>
            <a:lvl6pPr marL="2089766" indent="0" algn="ctr">
              <a:buNone/>
              <a:defRPr sz="1600"/>
            </a:lvl6pPr>
            <a:lvl7pPr marL="2507708" indent="0" algn="ctr">
              <a:buNone/>
              <a:defRPr sz="1600"/>
            </a:lvl7pPr>
            <a:lvl8pPr marL="2925644" indent="0" algn="ctr">
              <a:buNone/>
              <a:defRPr sz="1600"/>
            </a:lvl8pPr>
            <a:lvl9pPr marL="3343587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D72829E-9247-4427-9F49-4CEC027893E1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6CF9C77-49FA-49C9-83C9-B9DAEB202CD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6183588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741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886567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B818254-760E-4B97-8BF7-C5C832EA2CC8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95765F55-AE33-4705-8F4E-7E605E78C82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42802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807"/>
            <a:ext cx="10515600" cy="2852738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642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1800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35948" indent="0">
              <a:buNone/>
              <a:defRPr sz="1850">
                <a:solidFill>
                  <a:schemeClr val="tx1">
                    <a:tint val="75000"/>
                  </a:schemeClr>
                </a:solidFill>
              </a:defRPr>
            </a:lvl3pPr>
            <a:lvl4pPr marL="125388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718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897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5077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92564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34358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7429FDD-76C4-4951-A9F6-85A5ADF149EF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B478C50-E92F-478D-9EE7-E607969137C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241599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4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180F2D5F-EA19-407F-8269-29CFF14B447F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B788F15-757C-4CFC-951A-121F778EE54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200796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2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18008" indent="0">
              <a:buNone/>
              <a:defRPr sz="2000" b="1"/>
            </a:lvl2pPr>
            <a:lvl3pPr marL="835948" indent="0">
              <a:buNone/>
              <a:defRPr sz="1850" b="1"/>
            </a:lvl3pPr>
            <a:lvl4pPr marL="1253885" indent="0">
              <a:buNone/>
              <a:defRPr sz="1600" b="1"/>
            </a:lvl4pPr>
            <a:lvl5pPr marL="1671822" indent="0">
              <a:buNone/>
              <a:defRPr sz="1600" b="1"/>
            </a:lvl5pPr>
            <a:lvl6pPr marL="2089766" indent="0">
              <a:buNone/>
              <a:defRPr sz="1600" b="1"/>
            </a:lvl6pPr>
            <a:lvl7pPr marL="2507708" indent="0">
              <a:buNone/>
              <a:defRPr sz="1600" b="1"/>
            </a:lvl7pPr>
            <a:lvl8pPr marL="2925644" indent="0">
              <a:buNone/>
              <a:defRPr sz="1600" b="1"/>
            </a:lvl8pPr>
            <a:lvl9pPr marL="33435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7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2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18008" indent="0">
              <a:buNone/>
              <a:defRPr sz="2000" b="1"/>
            </a:lvl2pPr>
            <a:lvl3pPr marL="835948" indent="0">
              <a:buNone/>
              <a:defRPr sz="1850" b="1"/>
            </a:lvl3pPr>
            <a:lvl4pPr marL="1253885" indent="0">
              <a:buNone/>
              <a:defRPr sz="1600" b="1"/>
            </a:lvl4pPr>
            <a:lvl5pPr marL="1671822" indent="0">
              <a:buNone/>
              <a:defRPr sz="1600" b="1"/>
            </a:lvl5pPr>
            <a:lvl6pPr marL="2089766" indent="0">
              <a:buNone/>
              <a:defRPr sz="1600" b="1"/>
            </a:lvl6pPr>
            <a:lvl7pPr marL="2507708" indent="0">
              <a:buNone/>
              <a:defRPr sz="1600" b="1"/>
            </a:lvl7pPr>
            <a:lvl8pPr marL="2925644" indent="0">
              <a:buNone/>
              <a:defRPr sz="1600" b="1"/>
            </a:lvl8pPr>
            <a:lvl9pPr marL="334358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B8537EA-C69E-4514-90FE-96FAC92E6434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C55E5D3B-5158-4E35-BACA-F5515D0F7C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453280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DE629956-467A-4430-A6D6-4AA2ABCDF6DC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AAAD21D-567E-45DD-ACF7-AD6261089B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1922967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0812CBC-8E07-4BFE-9629-72975408DF05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4686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6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18008" indent="0">
              <a:buNone/>
              <a:defRPr sz="1450"/>
            </a:lvl2pPr>
            <a:lvl3pPr marL="835948" indent="0">
              <a:buNone/>
              <a:defRPr sz="1200"/>
            </a:lvl3pPr>
            <a:lvl4pPr marL="1253885" indent="0">
              <a:buNone/>
              <a:defRPr sz="1050"/>
            </a:lvl4pPr>
            <a:lvl5pPr marL="1671822" indent="0">
              <a:buNone/>
              <a:defRPr sz="1050"/>
            </a:lvl5pPr>
            <a:lvl6pPr marL="2089766" indent="0">
              <a:buNone/>
              <a:defRPr sz="1050"/>
            </a:lvl6pPr>
            <a:lvl7pPr marL="2507708" indent="0">
              <a:buNone/>
              <a:defRPr sz="1050"/>
            </a:lvl7pPr>
            <a:lvl8pPr marL="2925644" indent="0">
              <a:buNone/>
              <a:defRPr sz="1050"/>
            </a:lvl8pPr>
            <a:lvl9pPr marL="334358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E68BCC72-4B7E-4262-8085-8F59D9647BF5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184B952-EEEB-4B8B-AE01-BE77FFBD77F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7928808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3" y="457200"/>
            <a:ext cx="3932238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6"/>
          </a:xfrm>
        </p:spPr>
        <p:txBody>
          <a:bodyPr rtlCol="0">
            <a:normAutofit/>
          </a:bodyPr>
          <a:lstStyle>
            <a:lvl1pPr marL="0" indent="0">
              <a:buNone/>
              <a:defRPr sz="3198"/>
            </a:lvl1pPr>
            <a:lvl2pPr marL="418008" indent="0">
              <a:buNone/>
              <a:defRPr sz="2800"/>
            </a:lvl2pPr>
            <a:lvl3pPr marL="835948" indent="0">
              <a:buNone/>
              <a:defRPr sz="2400"/>
            </a:lvl3pPr>
            <a:lvl4pPr marL="1253885" indent="0">
              <a:buNone/>
              <a:defRPr sz="2000"/>
            </a:lvl4pPr>
            <a:lvl5pPr marL="1671822" indent="0">
              <a:buNone/>
              <a:defRPr sz="2000"/>
            </a:lvl5pPr>
            <a:lvl6pPr marL="2089766" indent="0">
              <a:buNone/>
              <a:defRPr sz="2000"/>
            </a:lvl6pPr>
            <a:lvl7pPr marL="2507708" indent="0">
              <a:buNone/>
              <a:defRPr sz="2000"/>
            </a:lvl7pPr>
            <a:lvl8pPr marL="2925644" indent="0">
              <a:buNone/>
              <a:defRPr sz="2000"/>
            </a:lvl8pPr>
            <a:lvl9pPr marL="3343587" indent="0">
              <a:buNone/>
              <a:defRPr sz="2000"/>
            </a:lvl9pPr>
          </a:lstStyle>
          <a:p>
            <a:pPr lvl="0"/>
            <a:r>
              <a:rPr lang="en-US" noProof="0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3" y="2057401"/>
            <a:ext cx="393223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18008" indent="0">
              <a:buNone/>
              <a:defRPr sz="1450"/>
            </a:lvl2pPr>
            <a:lvl3pPr marL="835948" indent="0">
              <a:buNone/>
              <a:defRPr sz="1200"/>
            </a:lvl3pPr>
            <a:lvl4pPr marL="1253885" indent="0">
              <a:buNone/>
              <a:defRPr sz="1050"/>
            </a:lvl4pPr>
            <a:lvl5pPr marL="1671822" indent="0">
              <a:buNone/>
              <a:defRPr sz="1050"/>
            </a:lvl5pPr>
            <a:lvl6pPr marL="2089766" indent="0">
              <a:buNone/>
              <a:defRPr sz="1050"/>
            </a:lvl6pPr>
            <a:lvl7pPr marL="2507708" indent="0">
              <a:buNone/>
              <a:defRPr sz="1050"/>
            </a:lvl7pPr>
            <a:lvl8pPr marL="2925644" indent="0">
              <a:buNone/>
              <a:defRPr sz="1050"/>
            </a:lvl8pPr>
            <a:lvl9pPr marL="3343587" indent="0">
              <a:buNone/>
              <a:defRPr sz="10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841D7528-4E63-4A43-9683-3D30EF0A8ADC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20CC3290-87F1-4A46-B6A7-D19FFB3735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730445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2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BA079929-70E3-49EE-AFDE-9CD2E4AE23CF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7059F625-6CE9-4714-A09A-8B8473A70E5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09665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5309" y="365127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580" y="6356508"/>
            <a:ext cx="2743121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5BF596A-4833-4822-9E70-9A57C34CA827}" type="datetimeFigureOut">
              <a:rPr lang="en-US"/>
              <a:pPr>
                <a:defRPr/>
              </a:pPr>
              <a:t>9/23/2019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9268" y="6356508"/>
            <a:ext cx="4114284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461" y="6356508"/>
            <a:ext cx="2743120" cy="365126"/>
          </a:xfrm>
          <a:prstGeom prst="rect">
            <a:avLst/>
          </a:prstGeom>
        </p:spPr>
        <p:txBody>
          <a:bodyPr lIns="83401" tIns="41857" rIns="83401" bIns="41857"/>
          <a:lstStyle>
            <a:lvl1pPr defTabSz="835984" eaLnBrk="1" fontAlgn="auto" hangingPunct="1">
              <a:spcBef>
                <a:spcPts val="0"/>
              </a:spcBef>
              <a:spcAft>
                <a:spcPts val="0"/>
              </a:spcAft>
              <a:defRPr sz="1850">
                <a:solidFill>
                  <a:srgbClr val="FFFFFF"/>
                </a:solidFill>
                <a:latin typeface="Calibri"/>
                <a:ea typeface="+mn-ea"/>
              </a:defRPr>
            </a:lvl1pPr>
          </a:lstStyle>
          <a:p>
            <a:pPr>
              <a:defRPr/>
            </a:pPr>
            <a:fld id="{48B711C8-B386-4DB1-9192-B30DD98562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959836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10043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0372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073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21084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145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180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4215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8251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22876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741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738557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0172" y="6156484"/>
            <a:ext cx="2288183" cy="66992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3646" tIns="41655" rIns="83646" bIns="41655" anchor="ctr"/>
          <a:lstStyle/>
          <a:p>
            <a:pPr algn="ctr" defTabSz="835984">
              <a:defRPr/>
            </a:pPr>
            <a:endParaRPr lang="en-US" sz="1850" dirty="0">
              <a:solidFill>
                <a:srgbClr val="737572"/>
              </a:solidFill>
            </a:endParaRPr>
          </a:p>
        </p:txBody>
      </p:sp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1" y="0"/>
            <a:ext cx="12216453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2228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992" y="1338136"/>
            <a:ext cx="5027335" cy="423138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510960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705" y="1749779"/>
            <a:ext cx="4643899" cy="2926520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2"/>
            <a:ext cx="2166413" cy="136524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33"/>
            <a:ext cx="2166413" cy="1365243"/>
          </a:xfrm>
          <a:solidFill>
            <a:schemeClr val="bg1">
              <a:lumMod val="9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1450"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13902281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834" y="1268477"/>
            <a:ext cx="2317410" cy="2315294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897" y="1278739"/>
            <a:ext cx="4695167" cy="4690878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870" y="3654359"/>
            <a:ext cx="2317410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834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675" y="0"/>
            <a:ext cx="6596910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2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182269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48143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1278" y="1531779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60239" y="1531779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9197" y="1531779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557" y="1531779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1278" y="3976755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60239" y="3976755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9197" y="3976755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557" y="3976755"/>
            <a:ext cx="2722369" cy="242764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1450">
                <a:solidFill>
                  <a:schemeClr val="tx1"/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27348311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1588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82318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2" y="1338136"/>
            <a:ext cx="5027335" cy="4231383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5717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1" y="0"/>
            <a:ext cx="12216453" cy="6858000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16223441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741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792773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2" indent="0" algn="ctr">
              <a:buNone/>
              <a:defRPr sz="2000"/>
            </a:lvl2pPr>
            <a:lvl3pPr marL="913944" indent="0" algn="ctr">
              <a:buNone/>
              <a:defRPr sz="1800"/>
            </a:lvl3pPr>
            <a:lvl4pPr marL="1370914" indent="0" algn="ctr">
              <a:buNone/>
              <a:defRPr sz="1600"/>
            </a:lvl4pPr>
            <a:lvl5pPr marL="1827886" indent="0" algn="ctr">
              <a:buNone/>
              <a:defRPr sz="1600"/>
            </a:lvl5pPr>
            <a:lvl6pPr marL="2284858" indent="0" algn="ctr">
              <a:buNone/>
              <a:defRPr sz="1600"/>
            </a:lvl6pPr>
            <a:lvl7pPr marL="2741829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120213"/>
      </p:ext>
    </p:extLst>
  </p:cSld>
  <p:clrMapOvr>
    <a:masterClrMapping/>
  </p:clrMapOvr>
  <p:hf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2260"/>
      </p:ext>
    </p:extLst>
  </p:cSld>
  <p:clrMapOvr>
    <a:masterClrMapping/>
  </p:clrMapOvr>
  <p:hf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3138277"/>
      </p:ext>
    </p:extLst>
  </p:cSld>
  <p:clrMapOvr>
    <a:masterClrMapping/>
  </p:clrMapOvr>
  <p:hf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088328"/>
      </p:ext>
    </p:extLst>
  </p:cSld>
  <p:clrMapOvr>
    <a:masterClrMapping/>
  </p:clrMapOvr>
  <p:hf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398675"/>
      </p:ext>
    </p:extLst>
  </p:cSld>
  <p:clrMapOvr>
    <a:masterClrMapping/>
  </p:clrMapOvr>
  <p:hf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750569"/>
      </p:ext>
    </p:extLst>
  </p:cSld>
  <p:clrMapOvr>
    <a:masterClrMapping/>
  </p:clrMapOvr>
  <p:hf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113028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819280"/>
      </p:ext>
    </p:extLst>
  </p:cSld>
  <p:clrMapOvr>
    <a:masterClrMapping/>
  </p:clrMapOvr>
  <p:hf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2" indent="0">
              <a:buNone/>
              <a:defRPr sz="2800"/>
            </a:lvl2pPr>
            <a:lvl3pPr marL="913944" indent="0">
              <a:buNone/>
              <a:defRPr sz="2400"/>
            </a:lvl3pPr>
            <a:lvl4pPr marL="1370914" indent="0">
              <a:buNone/>
              <a:defRPr sz="2000"/>
            </a:lvl4pPr>
            <a:lvl5pPr marL="1827886" indent="0">
              <a:buNone/>
              <a:defRPr sz="2000"/>
            </a:lvl5pPr>
            <a:lvl6pPr marL="2284858" indent="0">
              <a:buNone/>
              <a:defRPr sz="2000"/>
            </a:lvl6pPr>
            <a:lvl7pPr marL="2741829" indent="0">
              <a:buNone/>
              <a:defRPr sz="2000"/>
            </a:lvl7pPr>
            <a:lvl8pPr marL="3198800" indent="0">
              <a:buNone/>
              <a:defRPr sz="2000"/>
            </a:lvl8pPr>
            <a:lvl9pPr marL="3655772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952663"/>
      </p:ext>
    </p:extLst>
  </p:cSld>
  <p:clrMapOvr>
    <a:masterClrMapping/>
  </p:clrMapOvr>
  <p:hf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637590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3721" indent="0">
              <a:buNone/>
              <a:defRPr sz="2000" b="1"/>
            </a:lvl2pPr>
            <a:lvl3pPr marL="807366" indent="0">
              <a:buNone/>
              <a:defRPr sz="1900" b="1"/>
            </a:lvl3pPr>
            <a:lvl4pPr marL="1210841" indent="0">
              <a:buNone/>
              <a:defRPr sz="1600" b="1"/>
            </a:lvl4pPr>
            <a:lvl5pPr marL="1614520" indent="0">
              <a:buNone/>
              <a:defRPr sz="1600" b="1"/>
            </a:lvl5pPr>
            <a:lvl6pPr marL="2018064" indent="0">
              <a:buNone/>
              <a:defRPr sz="1600" b="1"/>
            </a:lvl6pPr>
            <a:lvl7pPr marL="2421594" indent="0">
              <a:buNone/>
              <a:defRPr sz="1600" b="1"/>
            </a:lvl7pPr>
            <a:lvl8pPr marL="2825110" indent="0">
              <a:buNone/>
              <a:defRPr sz="1600" b="1"/>
            </a:lvl8pPr>
            <a:lvl9pPr marL="32287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3721" indent="0">
              <a:buNone/>
              <a:defRPr sz="2000" b="1"/>
            </a:lvl2pPr>
            <a:lvl3pPr marL="807366" indent="0">
              <a:buNone/>
              <a:defRPr sz="1900" b="1"/>
            </a:lvl3pPr>
            <a:lvl4pPr marL="1210841" indent="0">
              <a:buNone/>
              <a:defRPr sz="1600" b="1"/>
            </a:lvl4pPr>
            <a:lvl5pPr marL="1614520" indent="0">
              <a:buNone/>
              <a:defRPr sz="1600" b="1"/>
            </a:lvl5pPr>
            <a:lvl6pPr marL="2018064" indent="0">
              <a:buNone/>
              <a:defRPr sz="1600" b="1"/>
            </a:lvl6pPr>
            <a:lvl7pPr marL="2421594" indent="0">
              <a:buNone/>
              <a:defRPr sz="1600" b="1"/>
            </a:lvl7pPr>
            <a:lvl8pPr marL="2825110" indent="0">
              <a:buNone/>
              <a:defRPr sz="1600" b="1"/>
            </a:lvl8pPr>
            <a:lvl9pPr marL="322876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741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081809"/>
      </p:ext>
    </p:extLst>
  </p:cSld>
  <p:clrMapOvr>
    <a:masterClrMapping/>
  </p:clrMapOvr>
  <p:hf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16140"/>
      </p:ext>
    </p:extLst>
  </p:cSld>
  <p:clrMapOvr>
    <a:masterClrMapping/>
  </p:clrMapOvr>
  <p:hf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4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318" y="6156253"/>
            <a:ext cx="2288184" cy="669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989"/>
            <a:endParaRPr lang="en-US" sz="3699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4042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39905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28" y="1749778"/>
            <a:ext cx="4643899" cy="29265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0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29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69787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8" y="1268470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20" y="1278733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4" y="3654317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223187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90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82304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951827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26048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972" indent="0" algn="ctr">
              <a:buNone/>
              <a:defRPr sz="2000"/>
            </a:lvl2pPr>
            <a:lvl3pPr marL="913944" indent="0" algn="ctr">
              <a:buNone/>
              <a:defRPr sz="1800"/>
            </a:lvl3pPr>
            <a:lvl4pPr marL="1370914" indent="0" algn="ctr">
              <a:buNone/>
              <a:defRPr sz="1600"/>
            </a:lvl4pPr>
            <a:lvl5pPr marL="1827886" indent="0" algn="ctr">
              <a:buNone/>
              <a:defRPr sz="1600"/>
            </a:lvl5pPr>
            <a:lvl6pPr marL="2284858" indent="0" algn="ctr">
              <a:buNone/>
              <a:defRPr sz="1600"/>
            </a:lvl6pPr>
            <a:lvl7pPr marL="2741829" indent="0" algn="ctr">
              <a:buNone/>
              <a:defRPr sz="1600"/>
            </a:lvl7pPr>
            <a:lvl8pPr marL="3198800" indent="0" algn="ctr">
              <a:buNone/>
              <a:defRPr sz="1600"/>
            </a:lvl8pPr>
            <a:lvl9pPr marL="3655772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996362"/>
      </p:ext>
    </p:extLst>
  </p:cSld>
  <p:clrMapOvr>
    <a:masterClrMapping/>
  </p:clrMapOvr>
  <p:hf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49082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7410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210465"/>
      </p:ext>
    </p:extLst>
  </p:cSld>
  <p:clrMapOvr>
    <a:masterClrMapping/>
  </p:clrMapOvr>
  <p:hf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40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97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394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09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7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4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18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57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815183"/>
      </p:ext>
    </p:extLst>
  </p:cSld>
  <p:clrMapOvr>
    <a:masterClrMapping/>
  </p:clrMapOvr>
  <p:hf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75165"/>
      </p:ext>
    </p:extLst>
  </p:cSld>
  <p:clrMapOvr>
    <a:masterClrMapping/>
  </p:clrMapOvr>
  <p:hf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2" indent="0">
              <a:buNone/>
              <a:defRPr sz="2000" b="1"/>
            </a:lvl2pPr>
            <a:lvl3pPr marL="913944" indent="0">
              <a:buNone/>
              <a:defRPr sz="1800" b="1"/>
            </a:lvl3pPr>
            <a:lvl4pPr marL="1370914" indent="0">
              <a:buNone/>
              <a:defRPr sz="1600" b="1"/>
            </a:lvl4pPr>
            <a:lvl5pPr marL="1827886" indent="0">
              <a:buNone/>
              <a:defRPr sz="1600" b="1"/>
            </a:lvl5pPr>
            <a:lvl6pPr marL="2284858" indent="0">
              <a:buNone/>
              <a:defRPr sz="1600" b="1"/>
            </a:lvl6pPr>
            <a:lvl7pPr marL="2741829" indent="0">
              <a:buNone/>
              <a:defRPr sz="1600" b="1"/>
            </a:lvl7pPr>
            <a:lvl8pPr marL="3198800" indent="0">
              <a:buNone/>
              <a:defRPr sz="1600" b="1"/>
            </a:lvl8pPr>
            <a:lvl9pPr marL="3655772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849777"/>
      </p:ext>
    </p:extLst>
  </p:cSld>
  <p:clrMapOvr>
    <a:masterClrMapping/>
  </p:clrMapOvr>
  <p:hf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913989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004260"/>
      </p:ext>
    </p:extLst>
  </p:cSld>
  <p:clrMapOvr>
    <a:masterClrMapping/>
  </p:clrMapOvr>
  <p:hf hdr="0" ftr="0" dt="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994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198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4078340"/>
      </p:ext>
    </p:extLst>
  </p:cSld>
  <p:clrMapOvr>
    <a:masterClrMapping/>
  </p:clrMapOvr>
  <p:hf hdr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198"/>
            </a:lvl1pPr>
            <a:lvl2pPr marL="456972" indent="0">
              <a:buNone/>
              <a:defRPr sz="2800"/>
            </a:lvl2pPr>
            <a:lvl3pPr marL="913944" indent="0">
              <a:buNone/>
              <a:defRPr sz="2400"/>
            </a:lvl3pPr>
            <a:lvl4pPr marL="1370914" indent="0">
              <a:buNone/>
              <a:defRPr sz="2000"/>
            </a:lvl4pPr>
            <a:lvl5pPr marL="1827886" indent="0">
              <a:buNone/>
              <a:defRPr sz="2000"/>
            </a:lvl5pPr>
            <a:lvl6pPr marL="2284858" indent="0">
              <a:buNone/>
              <a:defRPr sz="2000"/>
            </a:lvl6pPr>
            <a:lvl7pPr marL="2741829" indent="0">
              <a:buNone/>
              <a:defRPr sz="2000"/>
            </a:lvl7pPr>
            <a:lvl8pPr marL="3198800" indent="0">
              <a:buNone/>
              <a:defRPr sz="2000"/>
            </a:lvl8pPr>
            <a:lvl9pPr marL="3655772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972" indent="0">
              <a:buNone/>
              <a:defRPr sz="1400"/>
            </a:lvl2pPr>
            <a:lvl3pPr marL="913944" indent="0">
              <a:buNone/>
              <a:defRPr sz="1200"/>
            </a:lvl3pPr>
            <a:lvl4pPr marL="1370914" indent="0">
              <a:buNone/>
              <a:defRPr sz="1000"/>
            </a:lvl4pPr>
            <a:lvl5pPr marL="1827886" indent="0">
              <a:buNone/>
              <a:defRPr sz="1000"/>
            </a:lvl5pPr>
            <a:lvl6pPr marL="2284858" indent="0">
              <a:buNone/>
              <a:defRPr sz="1000"/>
            </a:lvl6pPr>
            <a:lvl7pPr marL="2741829" indent="0">
              <a:buNone/>
              <a:defRPr sz="1000"/>
            </a:lvl7pPr>
            <a:lvl8pPr marL="3198800" indent="0">
              <a:buNone/>
              <a:defRPr sz="1000"/>
            </a:lvl8pPr>
            <a:lvl9pPr marL="3655772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652251"/>
      </p:ext>
    </p:extLst>
  </p:cSld>
  <p:clrMapOvr>
    <a:masterClrMapping/>
  </p:clrMapOvr>
  <p:hf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382781"/>
      </p:ext>
    </p:extLst>
  </p:cSld>
  <p:clrMapOvr>
    <a:masterClrMapping/>
  </p:clrMapOvr>
  <p:hf hdr="0" ft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3989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913989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2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3989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047629"/>
      </p:ext>
    </p:extLst>
  </p:cSld>
  <p:clrMapOvr>
    <a:masterClrMapping/>
  </p:clrMapOvr>
  <p:hf hdr="0" ftr="0" dt="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4454" y="0"/>
            <a:ext cx="12216454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318" y="6156253"/>
            <a:ext cx="2288184" cy="669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3989"/>
            <a:endParaRPr lang="en-US" sz="180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9962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122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6335581" y="1338133"/>
            <a:ext cx="5027335" cy="4231382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39084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ew MacBook 20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/>
          <p:cNvSpPr>
            <a:spLocks noGrp="1"/>
          </p:cNvSpPr>
          <p:nvPr>
            <p:ph type="pic" sz="quarter" idx="11"/>
          </p:nvPr>
        </p:nvSpPr>
        <p:spPr>
          <a:xfrm>
            <a:off x="3740528" y="1749778"/>
            <a:ext cx="4643899" cy="292652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7855376" y="3143440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1955957" y="3129329"/>
            <a:ext cx="2166413" cy="136524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1895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folio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3"/>
          <p:cNvSpPr>
            <a:spLocks noGrp="1" noChangeAspect="1"/>
          </p:cNvSpPr>
          <p:nvPr>
            <p:ph type="pic" sz="quarter" idx="11"/>
          </p:nvPr>
        </p:nvSpPr>
        <p:spPr>
          <a:xfrm>
            <a:off x="3785658" y="1268470"/>
            <a:ext cx="2317411" cy="2315293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7" name="Picture Placeholder 13"/>
          <p:cNvSpPr>
            <a:spLocks noGrp="1" noChangeAspect="1"/>
          </p:cNvSpPr>
          <p:nvPr>
            <p:ph type="pic" sz="quarter" idx="13"/>
          </p:nvPr>
        </p:nvSpPr>
        <p:spPr>
          <a:xfrm>
            <a:off x="6169720" y="1278733"/>
            <a:ext cx="4695167" cy="4690877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  <p:sp>
        <p:nvSpPr>
          <p:cNvPr id="13" name="Picture Placeholder 13"/>
          <p:cNvSpPr>
            <a:spLocks noGrp="1" noChangeAspect="1"/>
          </p:cNvSpPr>
          <p:nvPr>
            <p:ph type="pic" sz="quarter" idx="16"/>
          </p:nvPr>
        </p:nvSpPr>
        <p:spPr>
          <a:xfrm>
            <a:off x="1397694" y="3654317"/>
            <a:ext cx="2317411" cy="2315295"/>
          </a:xfrm>
          <a:effectLst/>
        </p:spPr>
        <p:txBody>
          <a:bodyPr rtlCol="0">
            <a:normAutofit/>
          </a:bodyPr>
          <a:lstStyle>
            <a:lvl1pPr marL="0" indent="0">
              <a:buNone/>
              <a:defRPr sz="180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pPr lvl="0"/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5776649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ortfolio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/>
          </p:cNvSpPr>
          <p:nvPr>
            <p:ph type="pic" sz="quarter" idx="10"/>
          </p:nvPr>
        </p:nvSpPr>
        <p:spPr>
          <a:xfrm>
            <a:off x="5595090" y="0"/>
            <a:ext cx="6596911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50">
                <a:ln>
                  <a:noFill/>
                </a:ln>
                <a:solidFill>
                  <a:schemeClr val="tx1"/>
                </a:solidFill>
                <a:latin typeface="Lato Light"/>
                <a:cs typeface="Lato Light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00822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595258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620869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1"/>
          </p:nvPr>
        </p:nvSpPr>
        <p:spPr>
          <a:xfrm>
            <a:off x="335982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09878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6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8839148" y="1531742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7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20869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335982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9" name="Picture Placeholder 12"/>
          <p:cNvSpPr>
            <a:spLocks noGrp="1"/>
          </p:cNvSpPr>
          <p:nvPr>
            <p:ph type="pic" sz="quarter" idx="16"/>
          </p:nvPr>
        </p:nvSpPr>
        <p:spPr>
          <a:xfrm>
            <a:off x="609878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Picture Placeholder 12"/>
          <p:cNvSpPr>
            <a:spLocks noGrp="1"/>
          </p:cNvSpPr>
          <p:nvPr>
            <p:ph type="pic" sz="quarter" idx="17"/>
          </p:nvPr>
        </p:nvSpPr>
        <p:spPr>
          <a:xfrm>
            <a:off x="8839148" y="3976719"/>
            <a:ext cx="2722370" cy="242764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211501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086" indent="0" algn="ctr">
              <a:buNone/>
              <a:defRPr sz="2000"/>
            </a:lvl2pPr>
            <a:lvl3pPr marL="914172" indent="0" algn="ctr">
              <a:buNone/>
              <a:defRPr sz="1800"/>
            </a:lvl3pPr>
            <a:lvl4pPr marL="1371257" indent="0" algn="ctr">
              <a:buNone/>
              <a:defRPr sz="1600"/>
            </a:lvl4pPr>
            <a:lvl5pPr marL="1828343" indent="0" algn="ctr">
              <a:buNone/>
              <a:defRPr sz="1600"/>
            </a:lvl5pPr>
            <a:lvl6pPr marL="2285429" indent="0" algn="ctr">
              <a:buNone/>
              <a:defRPr sz="1600"/>
            </a:lvl6pPr>
            <a:lvl7pPr marL="2742514" indent="0" algn="ctr">
              <a:buNone/>
              <a:defRPr sz="1600"/>
            </a:lvl7pPr>
            <a:lvl8pPr marL="3199600" indent="0" algn="ctr">
              <a:buNone/>
              <a:defRPr sz="1600"/>
            </a:lvl8pPr>
            <a:lvl9pPr marL="365668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2017851"/>
      </p:ext>
    </p:extLst>
  </p:cSld>
  <p:clrMapOvr>
    <a:masterClrMapping/>
  </p:clrMapOvr>
  <p:hf hdr="0" ftr="0" dt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857423"/>
      </p:ext>
    </p:extLst>
  </p:cSld>
  <p:clrMapOvr>
    <a:masterClrMapping/>
  </p:clrMapOvr>
  <p:hf hdr="0" ftr="0" dt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08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17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25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3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4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5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6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2272165"/>
      </p:ext>
    </p:extLst>
  </p:cSld>
  <p:clrMapOvr>
    <a:masterClrMapping/>
  </p:clrMapOvr>
  <p:hf hdr="0" ftr="0" dt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9628271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7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4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03721" indent="0">
              <a:buNone/>
              <a:defRPr sz="1500"/>
            </a:lvl2pPr>
            <a:lvl3pPr marL="807366" indent="0">
              <a:buNone/>
              <a:defRPr sz="1200"/>
            </a:lvl3pPr>
            <a:lvl4pPr marL="1210841" indent="0">
              <a:buNone/>
              <a:defRPr sz="1100"/>
            </a:lvl4pPr>
            <a:lvl5pPr marL="1614520" indent="0">
              <a:buNone/>
              <a:defRPr sz="1100"/>
            </a:lvl5pPr>
            <a:lvl6pPr marL="2018064" indent="0">
              <a:buNone/>
              <a:defRPr sz="1100"/>
            </a:lvl6pPr>
            <a:lvl7pPr marL="2421594" indent="0">
              <a:buNone/>
              <a:defRPr sz="1100"/>
            </a:lvl7pPr>
            <a:lvl8pPr marL="2825110" indent="0">
              <a:buNone/>
              <a:defRPr sz="1100"/>
            </a:lvl8pPr>
            <a:lvl9pPr marL="32287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594727"/>
      </p:ext>
    </p:extLst>
  </p:cSld>
  <p:clrMapOvr>
    <a:masterClrMapping/>
  </p:clrMapOvr>
  <p:hf hdr="0" ftr="0" dt="0"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6" indent="0">
              <a:buNone/>
              <a:defRPr sz="2000" b="1"/>
            </a:lvl2pPr>
            <a:lvl3pPr marL="914172" indent="0">
              <a:buNone/>
              <a:defRPr sz="1800" b="1"/>
            </a:lvl3pPr>
            <a:lvl4pPr marL="1371257" indent="0">
              <a:buNone/>
              <a:defRPr sz="1600" b="1"/>
            </a:lvl4pPr>
            <a:lvl5pPr marL="1828343" indent="0">
              <a:buNone/>
              <a:defRPr sz="1600" b="1"/>
            </a:lvl5pPr>
            <a:lvl6pPr marL="2285429" indent="0">
              <a:buNone/>
              <a:defRPr sz="1600" b="1"/>
            </a:lvl6pPr>
            <a:lvl7pPr marL="2742514" indent="0">
              <a:buNone/>
              <a:defRPr sz="1600" b="1"/>
            </a:lvl7pPr>
            <a:lvl8pPr marL="3199600" indent="0">
              <a:buNone/>
              <a:defRPr sz="1600" b="1"/>
            </a:lvl8pPr>
            <a:lvl9pPr marL="365668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3344"/>
      </p:ext>
    </p:extLst>
  </p:cSld>
  <p:clrMapOvr>
    <a:masterClrMapping/>
  </p:clrMapOvr>
  <p:hf hdr="0" ftr="0" dt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387503"/>
      </p:ext>
    </p:extLst>
  </p:cSld>
  <p:clrMapOvr>
    <a:masterClrMapping/>
  </p:clrMapOvr>
  <p:hf hdr="0" ftr="0" dt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545757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049845"/>
      </p:ext>
    </p:extLst>
  </p:cSld>
  <p:clrMapOvr>
    <a:masterClrMapping/>
  </p:clrMapOvr>
  <p:hf hdr="0" ftr="0" dt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086" indent="0">
              <a:buNone/>
              <a:defRPr sz="2800"/>
            </a:lvl2pPr>
            <a:lvl3pPr marL="914172" indent="0">
              <a:buNone/>
              <a:defRPr sz="2400"/>
            </a:lvl3pPr>
            <a:lvl4pPr marL="1371257" indent="0">
              <a:buNone/>
              <a:defRPr sz="2000"/>
            </a:lvl4pPr>
            <a:lvl5pPr marL="1828343" indent="0">
              <a:buNone/>
              <a:defRPr sz="2000"/>
            </a:lvl5pPr>
            <a:lvl6pPr marL="2285429" indent="0">
              <a:buNone/>
              <a:defRPr sz="2000"/>
            </a:lvl6pPr>
            <a:lvl7pPr marL="2742514" indent="0">
              <a:buNone/>
              <a:defRPr sz="2000"/>
            </a:lvl7pPr>
            <a:lvl8pPr marL="3199600" indent="0">
              <a:buNone/>
              <a:defRPr sz="2000"/>
            </a:lvl8pPr>
            <a:lvl9pPr marL="3656686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86" indent="0">
              <a:buNone/>
              <a:defRPr sz="1400"/>
            </a:lvl2pPr>
            <a:lvl3pPr marL="914172" indent="0">
              <a:buNone/>
              <a:defRPr sz="1200"/>
            </a:lvl3pPr>
            <a:lvl4pPr marL="1371257" indent="0">
              <a:buNone/>
              <a:defRPr sz="1000"/>
            </a:lvl4pPr>
            <a:lvl5pPr marL="1828343" indent="0">
              <a:buNone/>
              <a:defRPr sz="1000"/>
            </a:lvl5pPr>
            <a:lvl6pPr marL="2285429" indent="0">
              <a:buNone/>
              <a:defRPr sz="1000"/>
            </a:lvl6pPr>
            <a:lvl7pPr marL="2742514" indent="0">
              <a:buNone/>
              <a:defRPr sz="1000"/>
            </a:lvl7pPr>
            <a:lvl8pPr marL="3199600" indent="0">
              <a:buNone/>
              <a:defRPr sz="1000"/>
            </a:lvl8pPr>
            <a:lvl9pPr marL="3656686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45043"/>
      </p:ext>
    </p:extLst>
  </p:cSld>
  <p:clrMapOvr>
    <a:masterClrMapping/>
  </p:clrMapOvr>
  <p:hf hdr="0" ftr="0" dt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9122"/>
      </p:ext>
    </p:extLst>
  </p:cSld>
  <p:clrMapOvr>
    <a:masterClrMapping/>
  </p:clrMapOvr>
  <p:hf hdr="0" ftr="0" dt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C764DE79-268F-4C1A-8933-263129D2AF90}" type="datetimeFigureOut">
              <a:rPr lang="en-US" smtClean="0">
                <a:solidFill>
                  <a:srgbClr val="737572"/>
                </a:solidFill>
              </a:rPr>
              <a:pPr defTabSz="914217"/>
              <a:t>9/23/2019</a:t>
            </a:fld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/>
          <a:lstStyle/>
          <a:p>
            <a:pPr defTabSz="914217"/>
            <a:endParaRPr lang="en-US" dirty="0">
              <a:solidFill>
                <a:srgbClr val="73757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/>
          <a:lstStyle/>
          <a:p>
            <a:pPr defTabSz="914217"/>
            <a:fld id="{48F63A3B-78C7-47BE-AE5E-E10140E04643}" type="slidenum">
              <a:rPr lang="en-US" smtClean="0">
                <a:solidFill>
                  <a:srgbClr val="737572"/>
                </a:solidFill>
              </a:rPr>
              <a:pPr defTabSz="914217"/>
              <a:t>‹#›</a:t>
            </a:fld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6573105"/>
      </p:ext>
    </p:extLst>
  </p:cSld>
  <p:clrMapOvr>
    <a:masterClrMapping/>
  </p:clrMapOvr>
  <p:hf hdr="0" ftr="0" dt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71050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04656" indent="0" algn="ctr">
              <a:buNone/>
              <a:defRPr sz="2000"/>
            </a:lvl2pPr>
            <a:lvl3pPr marL="809165" indent="0" algn="ctr">
              <a:buNone/>
              <a:defRPr sz="1900"/>
            </a:lvl3pPr>
            <a:lvl4pPr marL="1213647" indent="0" algn="ctr">
              <a:buNone/>
              <a:defRPr sz="1600"/>
            </a:lvl4pPr>
            <a:lvl5pPr marL="1618194" indent="0" algn="ctr">
              <a:buNone/>
              <a:defRPr sz="1600"/>
            </a:lvl5pPr>
            <a:lvl6pPr marL="2022677" indent="0" algn="ctr">
              <a:buNone/>
              <a:defRPr sz="1600"/>
            </a:lvl6pPr>
            <a:lvl7pPr marL="2427162" indent="0" algn="ctr">
              <a:buNone/>
              <a:defRPr sz="1600"/>
            </a:lvl7pPr>
            <a:lvl8pPr marL="2831642" indent="0" algn="ctr">
              <a:buNone/>
              <a:defRPr sz="1600"/>
            </a:lvl8pPr>
            <a:lvl9pPr marL="323619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920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930873"/>
      </p:ext>
    </p:extLst>
  </p:cSld>
  <p:clrMapOvr>
    <a:masterClrMapping/>
  </p:clrMapOvr>
  <p:hf hdr="0" ftr="0" dt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920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017710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7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03721" indent="0">
              <a:buNone/>
              <a:defRPr sz="2800"/>
            </a:lvl2pPr>
            <a:lvl3pPr marL="807366" indent="0">
              <a:buNone/>
              <a:defRPr sz="2400"/>
            </a:lvl3pPr>
            <a:lvl4pPr marL="1210841" indent="0">
              <a:buNone/>
              <a:defRPr sz="2000"/>
            </a:lvl4pPr>
            <a:lvl5pPr marL="1614520" indent="0">
              <a:buNone/>
              <a:defRPr sz="2000"/>
            </a:lvl5pPr>
            <a:lvl6pPr marL="2018064" indent="0">
              <a:buNone/>
              <a:defRPr sz="2000"/>
            </a:lvl6pPr>
            <a:lvl7pPr marL="2421594" indent="0">
              <a:buNone/>
              <a:defRPr sz="2000"/>
            </a:lvl7pPr>
            <a:lvl8pPr marL="2825110" indent="0">
              <a:buNone/>
              <a:defRPr sz="2000"/>
            </a:lvl8pPr>
            <a:lvl9pPr marL="3228765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4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03721" indent="0">
              <a:buNone/>
              <a:defRPr sz="1500"/>
            </a:lvl2pPr>
            <a:lvl3pPr marL="807366" indent="0">
              <a:buNone/>
              <a:defRPr sz="1200"/>
            </a:lvl3pPr>
            <a:lvl4pPr marL="1210841" indent="0">
              <a:buNone/>
              <a:defRPr sz="1100"/>
            </a:lvl4pPr>
            <a:lvl5pPr marL="1614520" indent="0">
              <a:buNone/>
              <a:defRPr sz="1100"/>
            </a:lvl5pPr>
            <a:lvl6pPr marL="2018064" indent="0">
              <a:buNone/>
              <a:defRPr sz="1100"/>
            </a:lvl6pPr>
            <a:lvl7pPr marL="2421594" indent="0">
              <a:buNone/>
              <a:defRPr sz="1100"/>
            </a:lvl7pPr>
            <a:lvl8pPr marL="2825110" indent="0">
              <a:buNone/>
              <a:defRPr sz="1100"/>
            </a:lvl8pPr>
            <a:lvl9pPr marL="3228765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7410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0893" tIns="40658" rIns="80893" bIns="40658"/>
          <a:lstStyle/>
          <a:p>
            <a:pPr defTabSz="807410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859685"/>
      </p:ext>
    </p:extLst>
  </p:cSld>
  <p:clrMapOvr>
    <a:masterClrMapping/>
  </p:clrMapOvr>
  <p:hf hdr="0" ftr="0" dt="0"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984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90076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046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809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21364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6181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0226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4271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28316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2361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920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05218"/>
      </p:ext>
    </p:extLst>
  </p:cSld>
  <p:clrMapOvr>
    <a:masterClrMapping/>
  </p:clrMapOvr>
  <p:hf hdr="0" ftr="0" dt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920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452732"/>
      </p:ext>
    </p:extLst>
  </p:cSld>
  <p:clrMapOvr>
    <a:masterClrMapping/>
  </p:clrMapOvr>
  <p:hf hdr="0" ftr="0" dt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4656" indent="0">
              <a:buNone/>
              <a:defRPr sz="2000" b="1"/>
            </a:lvl2pPr>
            <a:lvl3pPr marL="809165" indent="0">
              <a:buNone/>
              <a:defRPr sz="1900" b="1"/>
            </a:lvl3pPr>
            <a:lvl4pPr marL="1213647" indent="0">
              <a:buNone/>
              <a:defRPr sz="1600" b="1"/>
            </a:lvl4pPr>
            <a:lvl5pPr marL="1618194" indent="0">
              <a:buNone/>
              <a:defRPr sz="1600" b="1"/>
            </a:lvl5pPr>
            <a:lvl6pPr marL="2022677" indent="0">
              <a:buNone/>
              <a:defRPr sz="1600" b="1"/>
            </a:lvl6pPr>
            <a:lvl7pPr marL="2427162" indent="0">
              <a:buNone/>
              <a:defRPr sz="1600" b="1"/>
            </a:lvl7pPr>
            <a:lvl8pPr marL="2831642" indent="0">
              <a:buNone/>
              <a:defRPr sz="1600" b="1"/>
            </a:lvl8pPr>
            <a:lvl9pPr marL="32361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04656" indent="0">
              <a:buNone/>
              <a:defRPr sz="2000" b="1"/>
            </a:lvl2pPr>
            <a:lvl3pPr marL="809165" indent="0">
              <a:buNone/>
              <a:defRPr sz="1900" b="1"/>
            </a:lvl3pPr>
            <a:lvl4pPr marL="1213647" indent="0">
              <a:buNone/>
              <a:defRPr sz="1600" b="1"/>
            </a:lvl4pPr>
            <a:lvl5pPr marL="1618194" indent="0">
              <a:buNone/>
              <a:defRPr sz="1600" b="1"/>
            </a:lvl5pPr>
            <a:lvl6pPr marL="2022677" indent="0">
              <a:buNone/>
              <a:defRPr sz="1600" b="1"/>
            </a:lvl6pPr>
            <a:lvl7pPr marL="2427162" indent="0">
              <a:buNone/>
              <a:defRPr sz="1600" b="1"/>
            </a:lvl7pPr>
            <a:lvl8pPr marL="2831642" indent="0">
              <a:buNone/>
              <a:defRPr sz="1600" b="1"/>
            </a:lvl8pPr>
            <a:lvl9pPr marL="323619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920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1830890"/>
      </p:ext>
    </p:extLst>
  </p:cSld>
  <p:clrMapOvr>
    <a:masterClrMapping/>
  </p:clrMapOvr>
  <p:hf hdr="0" ftr="0" dt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48F63A3B-78C7-47BE-AE5E-E10140E04643}" type="slidenum">
              <a:rPr lang="en-US" smtClean="0">
                <a:solidFill>
                  <a:srgbClr val="FFFFFF"/>
                </a:solidFill>
              </a:rPr>
              <a:pPr defTabSz="809207"/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112033"/>
      </p:ext>
    </p:extLst>
  </p:cSld>
  <p:clrMapOvr>
    <a:masterClrMapping/>
  </p:clrMapOvr>
  <p:hf hdr="0" ftr="0" dt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48439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66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4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04656" indent="0">
              <a:buNone/>
              <a:defRPr sz="1500"/>
            </a:lvl2pPr>
            <a:lvl3pPr marL="809165" indent="0">
              <a:buNone/>
              <a:defRPr sz="1200"/>
            </a:lvl3pPr>
            <a:lvl4pPr marL="1213647" indent="0">
              <a:buNone/>
              <a:defRPr sz="1100"/>
            </a:lvl4pPr>
            <a:lvl5pPr marL="1618194" indent="0">
              <a:buNone/>
              <a:defRPr sz="1100"/>
            </a:lvl5pPr>
            <a:lvl6pPr marL="2022677" indent="0">
              <a:buNone/>
              <a:defRPr sz="1100"/>
            </a:lvl6pPr>
            <a:lvl7pPr marL="2427162" indent="0">
              <a:buNone/>
              <a:defRPr sz="1100"/>
            </a:lvl7pPr>
            <a:lvl8pPr marL="2831642" indent="0">
              <a:buNone/>
              <a:defRPr sz="1100"/>
            </a:lvl8pPr>
            <a:lvl9pPr marL="323619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10384"/>
      </p:ext>
    </p:extLst>
  </p:cSld>
  <p:clrMapOvr>
    <a:masterClrMapping/>
  </p:clrMapOvr>
  <p:hf hdr="0" ftr="0" dt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964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66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04656" indent="0">
              <a:buNone/>
              <a:defRPr sz="2800"/>
            </a:lvl2pPr>
            <a:lvl3pPr marL="809165" indent="0">
              <a:buNone/>
              <a:defRPr sz="2400"/>
            </a:lvl3pPr>
            <a:lvl4pPr marL="1213647" indent="0">
              <a:buNone/>
              <a:defRPr sz="2000"/>
            </a:lvl4pPr>
            <a:lvl5pPr marL="1618194" indent="0">
              <a:buNone/>
              <a:defRPr sz="2000"/>
            </a:lvl5pPr>
            <a:lvl6pPr marL="2022677" indent="0">
              <a:buNone/>
              <a:defRPr sz="2000"/>
            </a:lvl6pPr>
            <a:lvl7pPr marL="2427162" indent="0">
              <a:buNone/>
              <a:defRPr sz="2000"/>
            </a:lvl7pPr>
            <a:lvl8pPr marL="2831642" indent="0">
              <a:buNone/>
              <a:defRPr sz="2000"/>
            </a:lvl8pPr>
            <a:lvl9pPr marL="323619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964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04656" indent="0">
              <a:buNone/>
              <a:defRPr sz="1500"/>
            </a:lvl2pPr>
            <a:lvl3pPr marL="809165" indent="0">
              <a:buNone/>
              <a:defRPr sz="1200"/>
            </a:lvl3pPr>
            <a:lvl4pPr marL="1213647" indent="0">
              <a:buNone/>
              <a:defRPr sz="1100"/>
            </a:lvl4pPr>
            <a:lvl5pPr marL="1618194" indent="0">
              <a:buNone/>
              <a:defRPr sz="1100"/>
            </a:lvl5pPr>
            <a:lvl6pPr marL="2022677" indent="0">
              <a:buNone/>
              <a:defRPr sz="1100"/>
            </a:lvl6pPr>
            <a:lvl7pPr marL="2427162" indent="0">
              <a:buNone/>
              <a:defRPr sz="1100"/>
            </a:lvl7pPr>
            <a:lvl8pPr marL="2831642" indent="0">
              <a:buNone/>
              <a:defRPr sz="1100"/>
            </a:lvl8pPr>
            <a:lvl9pPr marL="3236190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4819564"/>
      </p:ext>
    </p:extLst>
  </p:cSld>
  <p:clrMapOvr>
    <a:masterClrMapping/>
  </p:clrMapOvr>
  <p:hf hdr="0" ftr="0" dt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09546"/>
      </p:ext>
    </p:extLst>
  </p:cSld>
  <p:clrMapOvr>
    <a:masterClrMapping/>
  </p:clrMapOvr>
  <p:hf hdr="0" ftr="0" dt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89"/>
            <a:ext cx="2628900" cy="581183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89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963"/>
            <a:ext cx="27432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fld id="{C764DE79-268F-4C1A-8933-263129D2AF90}" type="datetimeFigureOut">
              <a:rPr lang="en-US" smtClean="0">
                <a:solidFill>
                  <a:srgbClr val="FFFFFF"/>
                </a:solidFill>
              </a:rPr>
              <a:pPr defTabSz="809207"/>
              <a:t>9/23/2019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1" y="6356963"/>
            <a:ext cx="4114800" cy="365125"/>
          </a:xfrm>
          <a:prstGeom prst="rect">
            <a:avLst/>
          </a:prstGeom>
        </p:spPr>
        <p:txBody>
          <a:bodyPr lIns="81071" tIns="40658" rIns="81071" bIns="40658"/>
          <a:lstStyle/>
          <a:p>
            <a:pPr defTabSz="809207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915130"/>
      </p:ext>
    </p:extLst>
  </p:cSld>
  <p:clrMapOvr>
    <a:masterClrMapping/>
  </p:clrMapOvr>
  <p:hf hdr="0" ftr="0" dt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Image Placeho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-23845" y="0"/>
            <a:ext cx="12216455" cy="6858000"/>
          </a:xfrm>
          <a:effectLst/>
        </p:spPr>
        <p:txBody>
          <a:bodyPr>
            <a:normAutofit/>
          </a:bodyPr>
          <a:lstStyle>
            <a:lvl1pPr marL="0" indent="0">
              <a:buNone/>
              <a:defRPr sz="2100">
                <a:ln>
                  <a:noFill/>
                </a:ln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30319" y="6156864"/>
            <a:ext cx="2288184" cy="669851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81071" tIns="40658" rIns="81071" bIns="40658" rtlCol="0" anchor="ctr"/>
          <a:lstStyle/>
          <a:p>
            <a:pPr algn="ctr" defTabSz="809207"/>
            <a:endParaRPr lang="en-US" dirty="0">
              <a:solidFill>
                <a:srgbClr val="73757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687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1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39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1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0.xml"/><Relationship Id="rId16" Type="http://schemas.openxmlformats.org/officeDocument/2006/relationships/slideLayout" Target="../slideLayouts/slideLayout34.xml"/><Relationship Id="rId20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33.xml"/><Relationship Id="rId23" Type="http://schemas.openxmlformats.org/officeDocument/2006/relationships/image" Target="../media/image2.png"/><Relationship Id="rId10" Type="http://schemas.openxmlformats.org/officeDocument/2006/relationships/slideLayout" Target="../slideLayouts/slideLayout28.xml"/><Relationship Id="rId19" Type="http://schemas.openxmlformats.org/officeDocument/2006/relationships/slideLayout" Target="../slideLayouts/slideLayout37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slideLayout" Target="../slideLayouts/slideLayout32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52.xml"/><Relationship Id="rId1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17" Type="http://schemas.openxmlformats.org/officeDocument/2006/relationships/slideLayout" Target="../slideLayouts/slideLayout56.xml"/><Relationship Id="rId2" Type="http://schemas.openxmlformats.org/officeDocument/2006/relationships/slideLayout" Target="../slideLayouts/slideLayout41.xml"/><Relationship Id="rId16" Type="http://schemas.openxmlformats.org/officeDocument/2006/relationships/slideLayout" Target="../slideLayouts/slideLayout55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4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Relationship Id="rId14" Type="http://schemas.openxmlformats.org/officeDocument/2006/relationships/slideLayout" Target="../slideLayouts/slideLayout5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67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78.xml"/><Relationship Id="rId7" Type="http://schemas.openxmlformats.org/officeDocument/2006/relationships/slideLayout" Target="../slideLayouts/slideLayout82.xml"/><Relationship Id="rId12" Type="http://schemas.openxmlformats.org/officeDocument/2006/relationships/slideLayout" Target="../slideLayouts/slideLayout87.xml"/><Relationship Id="rId2" Type="http://schemas.openxmlformats.org/officeDocument/2006/relationships/slideLayout" Target="../slideLayouts/slideLayout77.xml"/><Relationship Id="rId1" Type="http://schemas.openxmlformats.org/officeDocument/2006/relationships/slideLayout" Target="../slideLayouts/slideLayout76.xml"/><Relationship Id="rId6" Type="http://schemas.openxmlformats.org/officeDocument/2006/relationships/slideLayout" Target="../slideLayouts/slideLayout81.xml"/><Relationship Id="rId11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0.xml"/><Relationship Id="rId10" Type="http://schemas.openxmlformats.org/officeDocument/2006/relationships/slideLayout" Target="../slideLayouts/slideLayout85.xml"/><Relationship Id="rId4" Type="http://schemas.openxmlformats.org/officeDocument/2006/relationships/slideLayout" Target="../slideLayouts/slideLayout79.xml"/><Relationship Id="rId9" Type="http://schemas.openxmlformats.org/officeDocument/2006/relationships/slideLayout" Target="../slideLayouts/slideLayout84.xml"/><Relationship Id="rId14" Type="http://schemas.openxmlformats.org/officeDocument/2006/relationships/image" Target="../media/image4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theme" Target="../theme/theme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80893" tIns="40658" rIns="80893" bIns="406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9028" y="365129"/>
            <a:ext cx="10515163" cy="1325563"/>
          </a:xfrm>
          <a:prstGeom prst="rect">
            <a:avLst/>
          </a:prstGeom>
        </p:spPr>
        <p:txBody>
          <a:bodyPr vert="horz" lIns="80893" tIns="40658" rIns="80893" bIns="406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983" y="6677716"/>
            <a:ext cx="8797375" cy="18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algn="ctr" defTabSz="807410"/>
            <a:endParaRPr lang="en-US" sz="1900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212261"/>
            <a:ext cx="1384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3894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ftr="0" dt="0"/>
  <p:txStyles>
    <p:titleStyle>
      <a:lvl1pPr algn="l" defTabSz="80736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049" indent="-202049" algn="l" defTabSz="80736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5428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09104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2655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16189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19826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23416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27003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30525" indent="-202049" algn="l" defTabSz="80736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03721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7366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10841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14520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018064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421594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825110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228765" algn="l" defTabSz="80736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580" y="1825624"/>
            <a:ext cx="10515163" cy="4351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401" tIns="41857" rIns="83401" bIns="418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173" name="Title Placeholder 10"/>
          <p:cNvSpPr>
            <a:spLocks noGrp="1"/>
          </p:cNvSpPr>
          <p:nvPr>
            <p:ph type="title"/>
          </p:nvPr>
        </p:nvSpPr>
        <p:spPr bwMode="auto">
          <a:xfrm>
            <a:off x="838580" y="365129"/>
            <a:ext cx="10515163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3401" tIns="41857" rIns="83401" bIns="4185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666" y="6677978"/>
            <a:ext cx="8797041" cy="18018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3646" tIns="41655" rIns="83646" bIns="41655" anchor="ctr"/>
          <a:lstStyle/>
          <a:p>
            <a:pPr algn="ctr" defTabSz="835984">
              <a:defRPr/>
            </a:pPr>
            <a:endParaRPr lang="en-US" sz="1850" dirty="0">
              <a:solidFill>
                <a:srgbClr val="FFFFFF"/>
              </a:solidFill>
            </a:endParaRPr>
          </a:p>
        </p:txBody>
      </p:sp>
      <p:pic>
        <p:nvPicPr>
          <p:cNvPr id="7175" name="Picture 3"/>
          <p:cNvPicPr>
            <a:picLocks noChangeAspect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218" y="6199189"/>
            <a:ext cx="138863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29228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</p:sldLayoutIdLst>
  <p:hf hdr="0" ftr="0" dt="0"/>
  <p:txStyles>
    <p:titleStyle>
      <a:lvl1pPr algn="l" defTabSz="8353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48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353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2pPr>
      <a:lvl3pPr algn="l" defTabSz="8353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3pPr>
      <a:lvl4pPr algn="l" defTabSz="8353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4pPr>
      <a:lvl5pPr algn="l" defTabSz="835397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5pPr>
      <a:lvl6pPr marL="209818" algn="l" defTabSz="835397" rtl="0" fontAlgn="base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6pPr>
      <a:lvl7pPr marL="419550" algn="l" defTabSz="835397" rtl="0" fontAlgn="base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7pPr>
      <a:lvl8pPr marL="629280" algn="l" defTabSz="835397" rtl="0" fontAlgn="base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8pPr>
      <a:lvl9pPr marL="839045" algn="l" defTabSz="835397" rtl="0" fontAlgn="base">
        <a:lnSpc>
          <a:spcPct val="90000"/>
        </a:lnSpc>
        <a:spcBef>
          <a:spcPct val="0"/>
        </a:spcBef>
        <a:spcAft>
          <a:spcPct val="0"/>
        </a:spcAft>
        <a:defRPr sz="4248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8374" indent="-208374" algn="l" defTabSz="835397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650" kern="1200">
          <a:solidFill>
            <a:schemeClr val="tx1"/>
          </a:solidFill>
          <a:latin typeface="+mn-lt"/>
          <a:ea typeface="+mn-ea"/>
          <a:cs typeface="+mn-cs"/>
        </a:defRPr>
      </a:lvl1pPr>
      <a:lvl2pPr marL="626376" indent="-208374" algn="l" defTabSz="83539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44418" indent="-208374" algn="l" defTabSz="83539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462452" indent="-208374" algn="l" defTabSz="83539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4pPr>
      <a:lvl5pPr marL="1880484" indent="-208374" algn="l" defTabSz="835397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1750" kern="1200">
          <a:solidFill>
            <a:schemeClr val="tx1"/>
          </a:solidFill>
          <a:latin typeface="+mn-lt"/>
          <a:ea typeface="+mn-ea"/>
          <a:cs typeface="+mn-cs"/>
        </a:defRPr>
      </a:lvl5pPr>
      <a:lvl6pPr marL="2298732" indent="-209062" algn="l" defTabSz="8359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716677" indent="-209062" algn="l" defTabSz="8359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3134610" indent="-209062" algn="l" defTabSz="8359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552569" indent="-209062" algn="l" defTabSz="83594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1pPr>
      <a:lvl2pPr marL="418008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2pPr>
      <a:lvl3pPr marL="835948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3pPr>
      <a:lvl4pPr marL="1253885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4pPr>
      <a:lvl5pPr marL="1671822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5pPr>
      <a:lvl6pPr marL="2089766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6pPr>
      <a:lvl7pPr marL="2507708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7pPr>
      <a:lvl8pPr marL="2925644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8pPr>
      <a:lvl9pPr marL="3343587" algn="l" defTabSz="835948" rtl="0" eaLnBrk="1" latinLnBrk="0" hangingPunct="1">
        <a:defRPr sz="18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20" y="365126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6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3699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4" y="6198843"/>
            <a:ext cx="1388684" cy="647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891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</p:sldLayoutIdLst>
  <p:hf hdr="0" ftr="0" dt="0"/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2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20" y="365126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6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989"/>
            <a:endParaRPr lang="en-US" sz="1800" dirty="0">
              <a:solidFill>
                <a:srgbClr val="FFFF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144" y="6255532"/>
            <a:ext cx="1388684" cy="534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606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  <p:sldLayoutId id="2147483738" r:id="rId18"/>
  </p:sldLayoutIdLst>
  <p:hf hdr="0" ftr="0" dt="0"/>
  <p:txStyles>
    <p:titleStyle>
      <a:lvl1pPr algn="l" defTabSz="913944" rtl="0" eaLnBrk="1" latinLnBrk="0" hangingPunct="1">
        <a:lnSpc>
          <a:spcPct val="90000"/>
        </a:lnSpc>
        <a:spcBef>
          <a:spcPct val="0"/>
        </a:spcBef>
        <a:buNone/>
        <a:defRPr sz="43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486" indent="-228486" algn="l" defTabSz="9139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4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3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00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372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4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14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286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258" indent="-228486" algn="l" defTabSz="9139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4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14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86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58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29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00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772" algn="l" defTabSz="9139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8419" y="365125"/>
            <a:ext cx="1051516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2515255" y="6677527"/>
            <a:ext cx="8797375" cy="1804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17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03" y="6258555"/>
            <a:ext cx="1373543" cy="568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75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172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43" indent="-228543" algn="l" defTabSz="91417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15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00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886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72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57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43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29" indent="-228543" algn="l" defTabSz="91417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72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7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43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29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14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00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86" algn="l" defTabSz="91417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C366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81071" tIns="40658" rIns="81071" bIns="406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itle Placeholder 10"/>
          <p:cNvSpPr>
            <a:spLocks noGrp="1"/>
          </p:cNvSpPr>
          <p:nvPr>
            <p:ph type="title"/>
          </p:nvPr>
        </p:nvSpPr>
        <p:spPr>
          <a:xfrm>
            <a:off x="839028" y="365129"/>
            <a:ext cx="10515163" cy="1325563"/>
          </a:xfrm>
          <a:prstGeom prst="rect">
            <a:avLst/>
          </a:prstGeom>
        </p:spPr>
        <p:txBody>
          <a:bodyPr vert="horz" lIns="81071" tIns="40658" rIns="81071" bIns="406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515928" y="6677580"/>
            <a:ext cx="8797375" cy="18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1071" tIns="40658" rIns="81071" bIns="40658" rtlCol="0" anchor="ctr"/>
          <a:lstStyle/>
          <a:p>
            <a:pPr algn="ctr" defTabSz="809207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6212139"/>
            <a:ext cx="138430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610205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  <p:sldLayoutId id="2147483765" r:id="rId13"/>
    <p:sldLayoutId id="2147483766" r:id="rId14"/>
    <p:sldLayoutId id="2147483767" r:id="rId15"/>
    <p:sldLayoutId id="2147483768" r:id="rId16"/>
    <p:sldLayoutId id="2147483769" r:id="rId17"/>
    <p:sldLayoutId id="2147483770" r:id="rId18"/>
  </p:sldLayoutIdLst>
  <p:hf hdr="0" ftr="0" dt="0"/>
  <p:txStyles>
    <p:titleStyle>
      <a:lvl1pPr algn="l" defTabSz="809165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455" indent="-202455" algn="l" defTabSz="80916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06868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011409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15895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408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919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629433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033938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438427" indent="-202455" algn="l" defTabSz="809165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04656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809165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213647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618194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022677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427162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2831642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236190" algn="l" defTabSz="809165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6F392058-FB10-47B7-88E0-E45AC15515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0" y="-888507"/>
            <a:ext cx="12188825" cy="7746507"/>
          </a:xfrm>
        </p:spPr>
      </p:pic>
      <p:sp>
        <p:nvSpPr>
          <p:cNvPr id="7" name="Rectangle 6"/>
          <p:cNvSpPr/>
          <p:nvPr/>
        </p:nvSpPr>
        <p:spPr>
          <a:xfrm>
            <a:off x="-4748" y="5101389"/>
            <a:ext cx="12240708" cy="1756612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45" tIns="21001" rIns="41845" bIns="21001" rtlCol="0" anchor="ctr"/>
          <a:lstStyle/>
          <a:p>
            <a:pPr marL="0" marR="0" lvl="0" indent="0" algn="ctr" defTabSz="839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152" y="6677527"/>
            <a:ext cx="10391687" cy="18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45" tIns="21001" rIns="41845" bIns="21001" rtlCol="0" anchor="ctr"/>
          <a:lstStyle/>
          <a:p>
            <a:pPr marL="0" marR="0" lvl="0" indent="0" algn="ctr" defTabSz="839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AEE0A93-22D6-43F1-9C6C-15DB8F4714BA}"/>
              </a:ext>
            </a:extLst>
          </p:cNvPr>
          <p:cNvCxnSpPr>
            <a:cxnSpLocks/>
          </p:cNvCxnSpPr>
          <p:nvPr/>
        </p:nvCxnSpPr>
        <p:spPr>
          <a:xfrm>
            <a:off x="161665" y="5270604"/>
            <a:ext cx="0" cy="1187116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C6C55794-800A-4741-BAB3-49B3168CD4E6}"/>
              </a:ext>
            </a:extLst>
          </p:cNvPr>
          <p:cNvSpPr txBox="1"/>
          <p:nvPr/>
        </p:nvSpPr>
        <p:spPr>
          <a:xfrm>
            <a:off x="264286" y="5161061"/>
            <a:ext cx="11945732" cy="1240002"/>
          </a:xfrm>
          <a:prstGeom prst="rect">
            <a:avLst/>
          </a:prstGeom>
          <a:noFill/>
        </p:spPr>
        <p:txBody>
          <a:bodyPr wrap="square" lIns="20923" tIns="10501" rIns="20923" bIns="10501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D1563D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Florida 2030 Blueprint</a:t>
            </a:r>
          </a:p>
          <a:p>
            <a:pPr marL="0" marR="0" lvl="0" indent="0" algn="l" defTabSz="824358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Black"/>
                <a:ea typeface="+mn-ea"/>
                <a:cs typeface="Lato Black"/>
              </a:rPr>
              <a:t>What Is It and How Can Local Chambers Get Involved?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811D8E-DB46-4A77-BB0F-C0F5721B3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2238" y="5743074"/>
            <a:ext cx="2051419" cy="82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425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538BD42-ED3B-4DA1-A4B1-075297B3690C}"/>
              </a:ext>
            </a:extLst>
          </p:cNvPr>
          <p:cNvSpPr txBox="1"/>
          <p:nvPr/>
        </p:nvSpPr>
        <p:spPr>
          <a:xfrm>
            <a:off x="10353950" y="2581168"/>
            <a:ext cx="68358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737572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6,713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2C148E9-0AE7-482C-A8BF-8ECB1FE68B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7" b="99086" l="11607" r="79870">
                        <a14:foregroundMark x1="29464" y1="13185" x2="29464" y2="13185"/>
                        <a14:foregroundMark x1="49756" y1="17102" x2="49756" y2="17102"/>
                        <a14:foregroundMark x1="64448" y1="30287" x2="64448" y2="30287"/>
                        <a14:foregroundMark x1="70373" y1="65274" x2="70373" y2="65274"/>
                        <a14:foregroundMark x1="76705" y1="94778" x2="76705" y2="94778"/>
                        <a14:backgroundMark x1="974" y1="19452" x2="974" y2="19452"/>
                        <a14:backgroundMark x1="27841" y1="32115" x2="28409" y2="33029"/>
                        <a14:backgroundMark x1="81494" y1="29896" x2="81494" y2="29896"/>
                      </a14:backgroundRemoval>
                    </a14:imgEffect>
                  </a14:imgLayer>
                </a14:imgProps>
              </a:ext>
            </a:extLst>
          </a:blip>
          <a:srcRect l="11341" r="19970"/>
          <a:stretch/>
        </p:blipFill>
        <p:spPr>
          <a:xfrm>
            <a:off x="4114800" y="17731"/>
            <a:ext cx="7439527" cy="6734095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29B05D6C-74B0-4DE2-8C0C-36AA3EA7C37C}"/>
              </a:ext>
            </a:extLst>
          </p:cNvPr>
          <p:cNvSpPr txBox="1"/>
          <p:nvPr/>
        </p:nvSpPr>
        <p:spPr>
          <a:xfrm>
            <a:off x="125506" y="2027015"/>
            <a:ext cx="8713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91,066 3</a:t>
            </a:r>
            <a:r>
              <a:rPr kumimoji="0" lang="en-US" sz="320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graders not reading at grade level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2FE20C-289E-4A5E-AA06-E23E76F753C1}"/>
              </a:ext>
            </a:extLst>
          </p:cNvPr>
          <p:cNvSpPr txBox="1"/>
          <p:nvPr/>
        </p:nvSpPr>
        <p:spPr>
          <a:xfrm>
            <a:off x="188891" y="3142694"/>
            <a:ext cx="627466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Top  Counties			Bottom Counties</a:t>
            </a:r>
          </a:p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1.  St. Johns	78		1.  Desoto	34</a:t>
            </a:r>
          </a:p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2.  Nassau	75		2.  Gadsden	37</a:t>
            </a:r>
          </a:p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3.  Baker	73		3.  Madison	40</a:t>
            </a:r>
          </a:p>
          <a:p>
            <a:pPr marL="0" marR="0" lvl="0" indent="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4.  Santa Rosa	71		4.  Putnam	41</a:t>
            </a:r>
          </a:p>
          <a:p>
            <a:pPr marL="342900" marR="0" lvl="0" indent="-34290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Sarasota	70		5.  Marion	44</a:t>
            </a:r>
          </a:p>
          <a:p>
            <a:pPr marL="342900" marR="0" lvl="0" indent="-34290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Monroe	70		6.  Jefferson	45</a:t>
            </a:r>
          </a:p>
          <a:p>
            <a:pPr marL="342900" marR="0" lvl="0" indent="-342900" algn="l" defTabSz="87413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 startAt="5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Gilchrist	70		7.  Hendry	47</a:t>
            </a:r>
          </a:p>
        </p:txBody>
      </p:sp>
      <p:cxnSp>
        <p:nvCxnSpPr>
          <p:cNvPr id="17" name="Google Shape;703;p129">
            <a:extLst>
              <a:ext uri="{FF2B5EF4-FFF2-40B4-BE49-F238E27FC236}">
                <a16:creationId xmlns:a16="http://schemas.microsoft.com/office/drawing/2014/main" xmlns="" id="{9FCE4A1E-76E2-401D-BE9B-26A1AE3345B9}"/>
              </a:ext>
            </a:extLst>
          </p:cNvPr>
          <p:cNvCxnSpPr>
            <a:cxnSpLocks/>
          </p:cNvCxnSpPr>
          <p:nvPr/>
        </p:nvCxnSpPr>
        <p:spPr>
          <a:xfrm>
            <a:off x="215153" y="803082"/>
            <a:ext cx="4132729" cy="0"/>
          </a:xfrm>
          <a:prstGeom prst="straightConnector1">
            <a:avLst/>
          </a:prstGeom>
          <a:noFill/>
          <a:ln w="38100" cap="flat" cmpd="sng">
            <a:solidFill>
              <a:srgbClr val="0070C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785B94B0-41D0-4C73-A96A-D0AD245031F5}"/>
              </a:ext>
            </a:extLst>
          </p:cNvPr>
          <p:cNvSpPr/>
          <p:nvPr/>
        </p:nvSpPr>
        <p:spPr>
          <a:xfrm>
            <a:off x="-1005326" y="364500"/>
            <a:ext cx="6582651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17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Florida’s 3</a:t>
            </a:r>
            <a:r>
              <a:rPr kumimoji="0" lang="en-US" sz="2250" b="0" i="0" u="none" strike="noStrike" kern="120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rd</a:t>
            </a:r>
            <a:r>
              <a:rPr kumimoji="0" 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Grade Reading Scores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38B0CF52-2F34-4F44-9698-A4F4FE167296}"/>
              </a:ext>
            </a:extLst>
          </p:cNvPr>
          <p:cNvSpPr/>
          <p:nvPr/>
        </p:nvSpPr>
        <p:spPr>
          <a:xfrm>
            <a:off x="9084392" y="3249831"/>
            <a:ext cx="508788" cy="609747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A33B1CB-DAA6-454E-97BF-9C2D1BC96B6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63553" y="3673598"/>
            <a:ext cx="1839112" cy="26161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7A1FDC6A-1605-4F39-95C2-252167AAFEAC}"/>
              </a:ext>
            </a:extLst>
          </p:cNvPr>
          <p:cNvSpPr/>
          <p:nvPr/>
        </p:nvSpPr>
        <p:spPr>
          <a:xfrm>
            <a:off x="6463553" y="3249831"/>
            <a:ext cx="1839112" cy="423767"/>
          </a:xfrm>
          <a:prstGeom prst="rect">
            <a:avLst/>
          </a:prstGeom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Statewide</a:t>
            </a:r>
          </a:p>
        </p:txBody>
      </p:sp>
    </p:spTree>
    <p:extLst>
      <p:ext uri="{BB962C8B-B14F-4D97-AF65-F5344CB8AC3E}">
        <p14:creationId xmlns:p14="http://schemas.microsoft.com/office/powerpoint/2010/main" val="36754483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946" y="104058"/>
            <a:ext cx="8732108" cy="943884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Tracking Florida 2030 Goals – Quality of Life Pillar</a:t>
            </a:r>
          </a:p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Visit www.TheFloridaScorecard.org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90282314-4850-407B-BC24-DC38DCB69625}"/>
              </a:ext>
            </a:extLst>
          </p:cNvPr>
          <p:cNvSpPr/>
          <p:nvPr/>
        </p:nvSpPr>
        <p:spPr>
          <a:xfrm>
            <a:off x="832185" y="1182660"/>
            <a:ext cx="2879558" cy="943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 by the “Six Pillars”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B9F6DE-8ECB-4A07-912C-90376B52AD30}"/>
              </a:ext>
            </a:extLst>
          </p:cNvPr>
          <p:cNvSpPr/>
          <p:nvPr/>
        </p:nvSpPr>
        <p:spPr>
          <a:xfrm>
            <a:off x="9251886" y="2398031"/>
            <a:ext cx="2253916" cy="78606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Getting Worse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90813D-A08C-4447-8215-0A0312C44847}"/>
              </a:ext>
            </a:extLst>
          </p:cNvPr>
          <p:cNvSpPr/>
          <p:nvPr/>
        </p:nvSpPr>
        <p:spPr>
          <a:xfrm>
            <a:off x="9251886" y="3383655"/>
            <a:ext cx="2253916" cy="78606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Getting Better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998801-95F7-4E74-9F7E-ACB858560921}"/>
              </a:ext>
            </a:extLst>
          </p:cNvPr>
          <p:cNvSpPr/>
          <p:nvPr/>
        </p:nvSpPr>
        <p:spPr>
          <a:xfrm>
            <a:off x="9251886" y="4369279"/>
            <a:ext cx="2253916" cy="786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Unchanged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F1D7A5-84F4-4C92-8ADD-FA7268DBC433}"/>
              </a:ext>
            </a:extLst>
          </p:cNvPr>
          <p:cNvSpPr/>
          <p:nvPr/>
        </p:nvSpPr>
        <p:spPr>
          <a:xfrm>
            <a:off x="9251886" y="5354903"/>
            <a:ext cx="2253916" cy="786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2030 Goal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xmlns="" id="{B910F39F-3815-4487-B177-B750A694AF67}"/>
              </a:ext>
            </a:extLst>
          </p:cNvPr>
          <p:cNvSpPr/>
          <p:nvPr/>
        </p:nvSpPr>
        <p:spPr>
          <a:xfrm>
            <a:off x="8550441" y="920712"/>
            <a:ext cx="3296653" cy="922421"/>
          </a:xfrm>
          <a:prstGeom prst="leftArrow">
            <a:avLst>
              <a:gd name="adj1" fmla="val 50000"/>
              <a:gd name="adj2" fmla="val 7608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 by your county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498D6629-F6C5-40BF-9525-AC1512CF53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9" t="8377" r="63092" b="4689"/>
          <a:stretch/>
        </p:blipFill>
        <p:spPr>
          <a:xfrm>
            <a:off x="3805507" y="1182660"/>
            <a:ext cx="4674752" cy="527428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80E6B4B2-EA95-4C65-A81F-433DD66FA8E0}"/>
              </a:ext>
            </a:extLst>
          </p:cNvPr>
          <p:cNvSpPr/>
          <p:nvPr/>
        </p:nvSpPr>
        <p:spPr>
          <a:xfrm rot="-600000">
            <a:off x="1815483" y="3538140"/>
            <a:ext cx="3208421" cy="753979"/>
          </a:xfrm>
          <a:prstGeom prst="rightArrow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Children in Poverty</a:t>
            </a:r>
          </a:p>
        </p:txBody>
      </p:sp>
    </p:spTree>
    <p:extLst>
      <p:ext uri="{BB962C8B-B14F-4D97-AF65-F5344CB8AC3E}">
        <p14:creationId xmlns:p14="http://schemas.microsoft.com/office/powerpoint/2010/main" val="38975988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5789" y="1748589"/>
            <a:ext cx="6464969" cy="3877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Under-18 Poverty in Florida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There are 901,772 kids living in Poverty in Florida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Florida’s under-18 Poverty rate:  22.3%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Number:  Kids living in Poverty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Bottom Number:  Under-18 Poverty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46421" y="6087979"/>
            <a:ext cx="72109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 American Community Survey, U.S. Census Bureau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/>
          <a:srcRect l="15053" t="1404" r="13202" b="1872"/>
          <a:stretch/>
        </p:blipFill>
        <p:spPr>
          <a:xfrm>
            <a:off x="3898232" y="96253"/>
            <a:ext cx="7459579" cy="6633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694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3400" y="533400"/>
            <a:ext cx="4840705" cy="47397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Hillsborough County Florida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901,772 kids in poverty in Florida – 22.3%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64,783 kids in poverty in Hillsborough County – 21.2%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Under-18 Poverty by Zip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Top Number:  Zip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Middle Number:  Number of kids in poverty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Bottom Number:  Under-18 poverty rate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6F7FA">
                  <a:lumMod val="1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6F7FA">
                    <a:lumMod val="1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 map on Under-18 poverty rate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/>
          <a:srcRect l="9384" r="25995"/>
          <a:stretch/>
        </p:blipFill>
        <p:spPr>
          <a:xfrm>
            <a:off x="5334000" y="228600"/>
            <a:ext cx="6017111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33600" y="5943600"/>
            <a:ext cx="426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Source:  American Community Survey,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737572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U.S. Census Bureau, 2017 data.</a:t>
            </a:r>
          </a:p>
        </p:txBody>
      </p:sp>
    </p:spTree>
    <p:extLst>
      <p:ext uri="{BB962C8B-B14F-4D97-AF65-F5344CB8AC3E}">
        <p14:creationId xmlns:p14="http://schemas.microsoft.com/office/powerpoint/2010/main" val="2540879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271" y="296563"/>
            <a:ext cx="8732108" cy="523220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How Can Local Chambers Get Involved?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7DE344C-9A3D-4228-B3BE-D92FA7D3B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4624595"/>
              </p:ext>
            </p:extLst>
          </p:nvPr>
        </p:nvGraphicFramePr>
        <p:xfrm>
          <a:off x="949325" y="1185864"/>
          <a:ext cx="10515600" cy="2632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: Diagonal Corners Rounded 7">
            <a:extLst>
              <a:ext uri="{FF2B5EF4-FFF2-40B4-BE49-F238E27FC236}">
                <a16:creationId xmlns:a16="http://schemas.microsoft.com/office/drawing/2014/main" xmlns="" id="{0CE6695F-79A3-4F34-8C47-CAF8C169F8E0}"/>
              </a:ext>
            </a:extLst>
          </p:cNvPr>
          <p:cNvSpPr/>
          <p:nvPr/>
        </p:nvSpPr>
        <p:spPr>
          <a:xfrm>
            <a:off x="2120399" y="3903950"/>
            <a:ext cx="8173452" cy="1628274"/>
          </a:xfrm>
          <a:prstGeom prst="round2Diag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/>
              <a:t>We want to engage your chamber and individuals/organizations in your community!</a:t>
            </a:r>
          </a:p>
        </p:txBody>
      </p:sp>
    </p:spTree>
    <p:extLst>
      <p:ext uri="{BB962C8B-B14F-4D97-AF65-F5344CB8AC3E}">
        <p14:creationId xmlns:p14="http://schemas.microsoft.com/office/powerpoint/2010/main" val="1507443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271" y="296563"/>
            <a:ext cx="8732108" cy="943884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How Can Local Chambers Get Involved?</a:t>
            </a:r>
          </a:p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Lato Light"/>
                <a:cs typeface="Arial" panose="020B0604020202020204" pitchFamily="34" charset="0"/>
              </a:rPr>
              <a:t>Next Steps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xmlns="" id="{B7DE344C-9A3D-4228-B3BE-D92FA7D3B3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2782954"/>
              </p:ext>
            </p:extLst>
          </p:nvPr>
        </p:nvGraphicFramePr>
        <p:xfrm>
          <a:off x="838200" y="1598818"/>
          <a:ext cx="10515600" cy="4351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01297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071" tIns="40658" rIns="81071" bIns="40658" rtlCol="0" anchor="ctr"/>
          <a:lstStyle/>
          <a:p>
            <a:pPr marL="0" marR="0" lvl="0" indent="0" algn="ctr" defTabSz="809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680" y="2180268"/>
            <a:ext cx="5990451" cy="2544323"/>
          </a:xfrm>
          <a:prstGeom prst="rect">
            <a:avLst/>
          </a:prstGeom>
          <a:noFill/>
        </p:spPr>
        <p:txBody>
          <a:bodyPr wrap="square" lIns="81071" tIns="40658" rIns="81071" bIns="40658" rtlCol="0">
            <a:spAutoFit/>
          </a:bodyPr>
          <a:lstStyle/>
          <a:p>
            <a:pPr marL="0" marR="0" lvl="0" indent="0" algn="ctr" defTabSz="809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Donna Wright</a:t>
            </a:r>
            <a:b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</a:b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 Light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809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Chief Operations Officer</a:t>
            </a:r>
          </a:p>
          <a:p>
            <a:pPr marL="0" marR="0" lvl="0" indent="0" algn="ctr" defTabSz="809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Florida Chamber Foundation</a:t>
            </a:r>
          </a:p>
          <a:p>
            <a:pPr marL="0" marR="0" lvl="0" indent="0" algn="ctr" defTabSz="8093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850-521-1252</a:t>
            </a:r>
          </a:p>
          <a:p>
            <a:pPr lvl="0" algn="ctr" defTabSz="809368"/>
            <a:r>
              <a:rPr lang="en-US" sz="2400" b="1" dirty="0">
                <a:solidFill>
                  <a:prstClr val="white"/>
                </a:solidFill>
                <a:latin typeface="Lato Light"/>
                <a:cs typeface="Arial" panose="020B0604020202020204" pitchFamily="34" charset="0"/>
              </a:rPr>
              <a:t>DWright@FLFoundation.org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F2A6BBA-5871-4519-AB03-3074337DB74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14164" y="1896780"/>
            <a:ext cx="3617792" cy="311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5984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271" y="296563"/>
            <a:ext cx="8732108" cy="943884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solidFill>
                  <a:srgbClr val="FFFFFF"/>
                </a:solidFill>
                <a:latin typeface="Lato Light"/>
                <a:cs typeface="Arial" panose="020B0604020202020204" pitchFamily="34" charset="0"/>
              </a:rPr>
              <a:t>Continue the Conversation</a:t>
            </a:r>
          </a:p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Join us at the Future of Florida Forum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31AB514-4EE7-43CA-8FAB-9CF4486DE3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5162" y="1649042"/>
            <a:ext cx="9001675" cy="355991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89E361-0015-4304-A82B-512216BDCDCA}"/>
              </a:ext>
            </a:extLst>
          </p:cNvPr>
          <p:cNvSpPr txBox="1"/>
          <p:nvPr/>
        </p:nvSpPr>
        <p:spPr>
          <a:xfrm>
            <a:off x="3164304" y="5425299"/>
            <a:ext cx="58633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Lato Light"/>
              </a:rPr>
              <a:t>Register at: FloridaChamber.com/events</a:t>
            </a:r>
          </a:p>
        </p:txBody>
      </p:sp>
    </p:spTree>
    <p:extLst>
      <p:ext uri="{BB962C8B-B14F-4D97-AF65-F5344CB8AC3E}">
        <p14:creationId xmlns:p14="http://schemas.microsoft.com/office/powerpoint/2010/main" val="15074434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>
            <a:extLst>
              <a:ext uri="{FF2B5EF4-FFF2-40B4-BE49-F238E27FC236}">
                <a16:creationId xmlns:a16="http://schemas.microsoft.com/office/drawing/2014/main" xmlns="" id="{6F392058-FB10-47B7-88E0-E45AC155150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50" y="-888507"/>
            <a:ext cx="12188825" cy="7746507"/>
          </a:xfrm>
        </p:spPr>
      </p:pic>
      <p:sp>
        <p:nvSpPr>
          <p:cNvPr id="7" name="Rectangle 6"/>
          <p:cNvSpPr/>
          <p:nvPr/>
        </p:nvSpPr>
        <p:spPr>
          <a:xfrm>
            <a:off x="-4748" y="3946358"/>
            <a:ext cx="12240708" cy="2911643"/>
          </a:xfrm>
          <a:prstGeom prst="rect">
            <a:avLst/>
          </a:prstGeom>
          <a:solidFill>
            <a:srgbClr val="192129">
              <a:alpha val="8500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45" tIns="21001" rIns="41845" bIns="21001" rtlCol="0" anchor="ctr"/>
          <a:lstStyle/>
          <a:p>
            <a:pPr marL="0" marR="0" lvl="0" indent="0" algn="ctr" defTabSz="839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0152" y="6677527"/>
            <a:ext cx="10391687" cy="1804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41845" tIns="21001" rIns="41845" bIns="21001" rtlCol="0" anchor="ctr"/>
          <a:lstStyle/>
          <a:p>
            <a:pPr marL="0" marR="0" lvl="0" indent="0" algn="ctr" defTabSz="83950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5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CAEE0A93-22D6-43F1-9C6C-15DB8F4714BA}"/>
              </a:ext>
            </a:extLst>
          </p:cNvPr>
          <p:cNvCxnSpPr>
            <a:cxnSpLocks/>
          </p:cNvCxnSpPr>
          <p:nvPr/>
        </p:nvCxnSpPr>
        <p:spPr>
          <a:xfrm>
            <a:off x="987834" y="4195011"/>
            <a:ext cx="0" cy="1989993"/>
          </a:xfrm>
          <a:prstGeom prst="line">
            <a:avLst/>
          </a:prstGeom>
          <a:ln w="57150" cmpd="sng">
            <a:solidFill>
              <a:schemeClr val="accent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34811D8E-DB46-4A77-BB0F-C0F5721B32A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720" y="5402179"/>
            <a:ext cx="2909895" cy="116909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38680F-B2DA-49BE-9647-A1C15D607F75}"/>
              </a:ext>
            </a:extLst>
          </p:cNvPr>
          <p:cNvSpPr txBox="1"/>
          <p:nvPr/>
        </p:nvSpPr>
        <p:spPr>
          <a:xfrm>
            <a:off x="1182444" y="3977886"/>
            <a:ext cx="9827111" cy="2259090"/>
          </a:xfrm>
          <a:prstGeom prst="rect">
            <a:avLst/>
          </a:prstGeom>
          <a:noFill/>
        </p:spPr>
        <p:txBody>
          <a:bodyPr wrap="square" lIns="42607" tIns="21341" rIns="42607" bIns="21341" rtlCol="0">
            <a:spAutoFit/>
          </a:bodyPr>
          <a:lstStyle/>
          <a:p>
            <a:pPr defTabSz="839501">
              <a:lnSpc>
                <a:spcPct val="90000"/>
              </a:lnSpc>
            </a:pPr>
            <a:r>
              <a:rPr lang="en-US" sz="4000" dirty="0">
                <a:solidFill>
                  <a:srgbClr val="D1563D"/>
                </a:solidFill>
                <a:latin typeface="Lato Light"/>
                <a:cs typeface="Lato Light"/>
              </a:rPr>
              <a:t>Greg </a:t>
            </a:r>
            <a:r>
              <a:rPr lang="en-US" sz="4000" dirty="0" err="1">
                <a:solidFill>
                  <a:srgbClr val="D1563D"/>
                </a:solidFill>
                <a:latin typeface="Lato Light"/>
                <a:cs typeface="Lato Light"/>
              </a:rPr>
              <a:t>Blosé</a:t>
            </a:r>
            <a:r>
              <a:rPr lang="en-US" sz="4000" dirty="0">
                <a:solidFill>
                  <a:srgbClr val="D1563D"/>
                </a:solidFill>
                <a:latin typeface="Lato Light"/>
                <a:cs typeface="Lato Light"/>
              </a:rPr>
              <a:t> 	</a:t>
            </a:r>
          </a:p>
          <a:p>
            <a:pPr defTabSz="839501">
              <a:lnSpc>
                <a:spcPct val="90000"/>
              </a:lnSpc>
            </a:pPr>
            <a:r>
              <a:rPr lang="en-US" sz="4000" dirty="0">
                <a:solidFill>
                  <a:srgbClr val="D1563D"/>
                </a:solidFill>
                <a:latin typeface="Lato Light"/>
                <a:cs typeface="Lato Light"/>
              </a:rPr>
              <a:t>Board of Governors Program Director</a:t>
            </a:r>
          </a:p>
          <a:p>
            <a:pPr defTabSz="839501">
              <a:lnSpc>
                <a:spcPct val="90000"/>
              </a:lnSpc>
            </a:pPr>
            <a:r>
              <a:rPr lang="en-US" sz="4000" dirty="0">
                <a:solidFill>
                  <a:srgbClr val="D1563D"/>
                </a:solidFill>
                <a:latin typeface="Lato Light"/>
                <a:cs typeface="Lato Light"/>
              </a:rPr>
              <a:t>gblose@flchamber.com</a:t>
            </a:r>
          </a:p>
          <a:p>
            <a:pPr defTabSz="839501">
              <a:lnSpc>
                <a:spcPct val="90000"/>
              </a:lnSpc>
            </a:pPr>
            <a:r>
              <a:rPr lang="en-US" sz="4000" dirty="0">
                <a:solidFill>
                  <a:srgbClr val="D1563D"/>
                </a:solidFill>
                <a:latin typeface="Lato Light"/>
                <a:cs typeface="Lato Light"/>
              </a:rPr>
              <a:t>850.521.1243</a:t>
            </a:r>
          </a:p>
        </p:txBody>
      </p:sp>
    </p:spTree>
    <p:extLst>
      <p:ext uri="{BB962C8B-B14F-4D97-AF65-F5344CB8AC3E}">
        <p14:creationId xmlns:p14="http://schemas.microsoft.com/office/powerpoint/2010/main" val="3205404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68D130-A7EB-4D80-B0C8-185318F34E9C}"/>
              </a:ext>
            </a:extLst>
          </p:cNvPr>
          <p:cNvSpPr/>
          <p:nvPr/>
        </p:nvSpPr>
        <p:spPr>
          <a:xfrm>
            <a:off x="1822621" y="819783"/>
            <a:ext cx="8237621" cy="54447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74945" y="178563"/>
            <a:ext cx="8732108" cy="523220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What is Florida 2030?</a:t>
            </a:r>
          </a:p>
        </p:txBody>
      </p:sp>
      <p:pic>
        <p:nvPicPr>
          <p:cNvPr id="7" name="Picture 6" descr="E:\Inserts- images from Kaliski\6 pillars_dark-01.png">
            <a:extLst>
              <a:ext uri="{FF2B5EF4-FFF2-40B4-BE49-F238E27FC236}">
                <a16:creationId xmlns:a16="http://schemas.microsoft.com/office/drawing/2014/main" xmlns="" id="{593C33DF-2193-4890-B38D-9094A6B564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488" y="866645"/>
            <a:ext cx="8115022" cy="5353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779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68D130-A7EB-4D80-B0C8-185318F34E9C}"/>
              </a:ext>
            </a:extLst>
          </p:cNvPr>
          <p:cNvSpPr/>
          <p:nvPr/>
        </p:nvSpPr>
        <p:spPr>
          <a:xfrm>
            <a:off x="3264568" y="819783"/>
            <a:ext cx="5550569" cy="5444707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3798" y="169954"/>
            <a:ext cx="8732108" cy="523220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What is Florida 2030?</a:t>
            </a:r>
          </a:p>
        </p:txBody>
      </p:sp>
      <p:pic>
        <p:nvPicPr>
          <p:cNvPr id="9" name="Picture 2" descr="E:\Inserts- images from Kaliski\Florida Overview-01.png">
            <a:extLst>
              <a:ext uri="{FF2B5EF4-FFF2-40B4-BE49-F238E27FC236}">
                <a16:creationId xmlns:a16="http://schemas.microsoft.com/office/drawing/2014/main" xmlns="" id="{F4B09B88-6773-43FE-9FA9-5E80B58207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6319" y="1073002"/>
            <a:ext cx="4959361" cy="5714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571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F68D130-A7EB-4D80-B0C8-185318F34E9C}"/>
              </a:ext>
            </a:extLst>
          </p:cNvPr>
          <p:cNvSpPr/>
          <p:nvPr/>
        </p:nvSpPr>
        <p:spPr>
          <a:xfrm>
            <a:off x="1242795" y="812601"/>
            <a:ext cx="9425205" cy="5232798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37271" y="158547"/>
            <a:ext cx="8732108" cy="523220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What is Florida 2030?</a:t>
            </a:r>
          </a:p>
        </p:txBody>
      </p:sp>
      <p:pic>
        <p:nvPicPr>
          <p:cNvPr id="7" name="Picture 2" descr="E:\Inserts- images from Kaliski\Summary Findings-01.png">
            <a:extLst>
              <a:ext uri="{FF2B5EF4-FFF2-40B4-BE49-F238E27FC236}">
                <a16:creationId xmlns:a16="http://schemas.microsoft.com/office/drawing/2014/main" xmlns="" id="{9738BEFD-D3BF-40BF-BD35-948701CCC1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545" y="681767"/>
            <a:ext cx="9209560" cy="5363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4656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975B15B-46D4-47A4-925B-FD6E756A037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24281" y="353990"/>
            <a:ext cx="8007479" cy="6150019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4" name="Rectangle: Diagonal Corners Rounded 3">
            <a:extLst>
              <a:ext uri="{FF2B5EF4-FFF2-40B4-BE49-F238E27FC236}">
                <a16:creationId xmlns:a16="http://schemas.microsoft.com/office/drawing/2014/main" xmlns="" id="{F50F3D0F-8A26-40B6-BEF7-D4BE12941DE7}"/>
              </a:ext>
            </a:extLst>
          </p:cNvPr>
          <p:cNvSpPr/>
          <p:nvPr/>
        </p:nvSpPr>
        <p:spPr>
          <a:xfrm>
            <a:off x="240632" y="938463"/>
            <a:ext cx="3144252" cy="4531895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39 GOALS </a:t>
            </a:r>
          </a:p>
          <a:p>
            <a:pPr algn="ctr"/>
            <a:endParaRPr lang="en-US" dirty="0"/>
          </a:p>
          <a:p>
            <a:pPr algn="ctr"/>
            <a:r>
              <a:rPr lang="en-US" sz="2400" b="1" dirty="0"/>
              <a:t>Florida Chamber 2030 Goal Partners:</a:t>
            </a:r>
          </a:p>
          <a:p>
            <a:pPr algn="ctr"/>
            <a:r>
              <a:rPr lang="en-US" sz="1600" i="1" dirty="0"/>
              <a:t>FEDC</a:t>
            </a:r>
          </a:p>
          <a:p>
            <a:pPr algn="ctr"/>
            <a:r>
              <a:rPr lang="en-US" sz="1600" i="1" dirty="0"/>
              <a:t>Florida Makes</a:t>
            </a:r>
          </a:p>
          <a:p>
            <a:pPr algn="ctr"/>
            <a:r>
              <a:rPr lang="en-US" sz="1600" i="1" dirty="0"/>
              <a:t>Florida Philanthropic Network</a:t>
            </a:r>
          </a:p>
          <a:p>
            <a:pPr algn="ctr"/>
            <a:r>
              <a:rPr lang="en-US" sz="1600" i="1" dirty="0"/>
              <a:t>Regional Planning Councils</a:t>
            </a:r>
          </a:p>
          <a:p>
            <a:pPr algn="ctr"/>
            <a:r>
              <a:rPr lang="en-US" sz="1600" i="1" dirty="0"/>
              <a:t>The Children’s Movement</a:t>
            </a:r>
          </a:p>
          <a:p>
            <a:pPr algn="ctr"/>
            <a:r>
              <a:rPr lang="en-US" sz="1600" i="1" dirty="0"/>
              <a:t>Volunteer Florida, and more</a:t>
            </a:r>
          </a:p>
          <a:p>
            <a:pPr algn="ctr"/>
            <a:endParaRPr lang="en-US" dirty="0"/>
          </a:p>
          <a:p>
            <a:pPr algn="ctr"/>
            <a:r>
              <a:rPr lang="en-US" sz="2000" b="1" dirty="0"/>
              <a:t>Download @ www.Florida2030.org  </a:t>
            </a:r>
          </a:p>
          <a:p>
            <a:pPr algn="ctr"/>
            <a:r>
              <a:rPr lang="en-US" sz="2000" b="1" dirty="0"/>
              <a:t>(pages 2-3)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5327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F7C3FD9B-743F-4F02-A325-AD838263E92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6054" y="678405"/>
            <a:ext cx="9779892" cy="550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9582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946" y="104058"/>
            <a:ext cx="8732108" cy="943884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Tracking Florida 2030 Goals</a:t>
            </a:r>
          </a:p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Visit www.TheFloridaScorecard.org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4625-CC0F-407A-AEC9-8C5F265B6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5" t="8170" r="63490" b="3696"/>
          <a:stretch/>
        </p:blipFill>
        <p:spPr>
          <a:xfrm>
            <a:off x="3797969" y="1158597"/>
            <a:ext cx="4596062" cy="5344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726867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946" y="104058"/>
            <a:ext cx="8732108" cy="943884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Tracking Florida 2030 Goals – Education Pillar</a:t>
            </a:r>
          </a:p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Visit www.TheFloridaScorecard.org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FCB14625-CC0F-407A-AEC9-8C5F265B6DC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2825" t="8170" r="63490" b="3696"/>
          <a:stretch/>
        </p:blipFill>
        <p:spPr>
          <a:xfrm>
            <a:off x="3797969" y="1158597"/>
            <a:ext cx="4596062" cy="534468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4" name="Arrow: Right 3">
            <a:extLst>
              <a:ext uri="{FF2B5EF4-FFF2-40B4-BE49-F238E27FC236}">
                <a16:creationId xmlns:a16="http://schemas.microsoft.com/office/drawing/2014/main" xmlns="" id="{90282314-4850-407B-BC24-DC38DCB69625}"/>
              </a:ext>
            </a:extLst>
          </p:cNvPr>
          <p:cNvSpPr/>
          <p:nvPr/>
        </p:nvSpPr>
        <p:spPr>
          <a:xfrm>
            <a:off x="832185" y="1182660"/>
            <a:ext cx="2879558" cy="943884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 by the “Six Pillars”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9B9F6DE-8ECB-4A07-912C-90376B52AD30}"/>
              </a:ext>
            </a:extLst>
          </p:cNvPr>
          <p:cNvSpPr/>
          <p:nvPr/>
        </p:nvSpPr>
        <p:spPr>
          <a:xfrm>
            <a:off x="9251886" y="2398031"/>
            <a:ext cx="2253916" cy="786063"/>
          </a:xfrm>
          <a:prstGeom prst="rect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Getting Worse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3590813D-A08C-4447-8215-0A0312C44847}"/>
              </a:ext>
            </a:extLst>
          </p:cNvPr>
          <p:cNvSpPr/>
          <p:nvPr/>
        </p:nvSpPr>
        <p:spPr>
          <a:xfrm>
            <a:off x="9251886" y="3383655"/>
            <a:ext cx="2253916" cy="786063"/>
          </a:xfrm>
          <a:prstGeom prst="rect">
            <a:avLst/>
          </a:prstGeom>
          <a:solidFill>
            <a:srgbClr val="92D05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Getting Better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5998801-95F7-4E74-9F7E-ACB858560921}"/>
              </a:ext>
            </a:extLst>
          </p:cNvPr>
          <p:cNvSpPr/>
          <p:nvPr/>
        </p:nvSpPr>
        <p:spPr>
          <a:xfrm>
            <a:off x="9251886" y="4369279"/>
            <a:ext cx="2253916" cy="786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Unchanged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1F1D7A5-84F4-4C92-8ADD-FA7268DBC433}"/>
              </a:ext>
            </a:extLst>
          </p:cNvPr>
          <p:cNvSpPr/>
          <p:nvPr/>
        </p:nvSpPr>
        <p:spPr>
          <a:xfrm>
            <a:off x="9251886" y="5354903"/>
            <a:ext cx="2253916" cy="786063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2030 Goal</a:t>
            </a:r>
          </a:p>
        </p:txBody>
      </p:sp>
      <p:sp>
        <p:nvSpPr>
          <p:cNvPr id="10" name="Arrow: Left 9">
            <a:extLst>
              <a:ext uri="{FF2B5EF4-FFF2-40B4-BE49-F238E27FC236}">
                <a16:creationId xmlns:a16="http://schemas.microsoft.com/office/drawing/2014/main" xmlns="" id="{B910F39F-3815-4487-B177-B750A694AF67}"/>
              </a:ext>
            </a:extLst>
          </p:cNvPr>
          <p:cNvSpPr/>
          <p:nvPr/>
        </p:nvSpPr>
        <p:spPr>
          <a:xfrm>
            <a:off x="8550441" y="920712"/>
            <a:ext cx="3296653" cy="922421"/>
          </a:xfrm>
          <a:prstGeom prst="leftArrow">
            <a:avLst>
              <a:gd name="adj1" fmla="val 50000"/>
              <a:gd name="adj2" fmla="val 76087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Sort by your county</a:t>
            </a:r>
          </a:p>
        </p:txBody>
      </p:sp>
      <p:pic>
        <p:nvPicPr>
          <p:cNvPr id="1026" name="Picture 2" descr="Image result for click">
            <a:extLst>
              <a:ext uri="{FF2B5EF4-FFF2-40B4-BE49-F238E27FC236}">
                <a16:creationId xmlns:a16="http://schemas.microsoft.com/office/drawing/2014/main" xmlns="" id="{7E599557-7664-406E-8284-C35473E0B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07" y="4019884"/>
            <a:ext cx="3641162" cy="1060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014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153508" y="1325776"/>
            <a:ext cx="6610347" cy="42533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893" tIns="40658" rIns="80893" bIns="40658" rtlCol="0" anchor="ctr"/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29946" y="104058"/>
            <a:ext cx="8732108" cy="943884"/>
          </a:xfrm>
          <a:prstGeom prst="rect">
            <a:avLst/>
          </a:prstGeom>
          <a:noFill/>
        </p:spPr>
        <p:txBody>
          <a:bodyPr wrap="square" lIns="80893" tIns="40658" rIns="80893" bIns="40658" rtlCol="0">
            <a:spAutoFit/>
          </a:bodyPr>
          <a:lstStyle/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Tracking Florida 2030 Goals - Education</a:t>
            </a:r>
          </a:p>
          <a:p>
            <a:pPr marL="0" marR="0" lvl="0" indent="0" algn="ctr" defTabSz="807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</a:effectLst>
                <a:uLnTx/>
                <a:uFillTx/>
                <a:latin typeface="Lato Light"/>
                <a:ea typeface="+mn-ea"/>
                <a:cs typeface="Arial" panose="020B0604020202020204" pitchFamily="34" charset="0"/>
              </a:rPr>
              <a:t>Visit www.TheFloridaScorecard.org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5F4A5932-075E-4317-807E-D51C697AE96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1953" t="25155" r="74971" b="46959"/>
          <a:stretch/>
        </p:blipFill>
        <p:spPr>
          <a:xfrm>
            <a:off x="850231" y="2069431"/>
            <a:ext cx="2294022" cy="321847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3C5D017-84B1-4A35-AA0A-B44A6D5F7A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26408" t="24858" r="50000" b="46811"/>
          <a:stretch/>
        </p:blipFill>
        <p:spPr>
          <a:xfrm>
            <a:off x="3458598" y="2069430"/>
            <a:ext cx="2308540" cy="321847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A68F2E32-E2E7-4DAF-9E5C-18213C5EBB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13106" t="44599" r="81301" b="32221"/>
          <a:stretch/>
        </p:blipFill>
        <p:spPr>
          <a:xfrm>
            <a:off x="6081483" y="2069430"/>
            <a:ext cx="2485001" cy="321847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E620A058-32CC-497E-B238-0E12EA281FB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l="30855" t="44773" r="63391" b="32237"/>
          <a:stretch/>
        </p:blipFill>
        <p:spPr>
          <a:xfrm>
            <a:off x="8880829" y="2069428"/>
            <a:ext cx="2577936" cy="321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3115713"/>
      </p:ext>
    </p:extLst>
  </p:cSld>
  <p:clrMapOvr>
    <a:masterClrMapping/>
  </p:clrMapOvr>
</p:sld>
</file>

<file path=ppt/theme/theme1.xml><?xml version="1.0" encoding="utf-8"?>
<a:theme xmlns:a="http://schemas.openxmlformats.org/drawingml/2006/main" name="4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1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0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2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7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53_Office Theme">
  <a:themeElements>
    <a:clrScheme name="TheChamber">
      <a:dk1>
        <a:srgbClr val="737572"/>
      </a:dk1>
      <a:lt1>
        <a:srgbClr val="FFFFFF"/>
      </a:lt1>
      <a:dk2>
        <a:srgbClr val="002F6D"/>
      </a:dk2>
      <a:lt2>
        <a:srgbClr val="F6F7FA"/>
      </a:lt2>
      <a:accent1>
        <a:srgbClr val="0B6BAF"/>
      </a:accent1>
      <a:accent2>
        <a:srgbClr val="002F6D"/>
      </a:accent2>
      <a:accent3>
        <a:srgbClr val="54A7D9"/>
      </a:accent3>
      <a:accent4>
        <a:srgbClr val="D1563D"/>
      </a:accent4>
      <a:accent5>
        <a:srgbClr val="E97B50"/>
      </a:accent5>
      <a:accent6>
        <a:srgbClr val="CAC9D0"/>
      </a:accent6>
      <a:hlink>
        <a:srgbClr val="216BA9"/>
      </a:hlink>
      <a:folHlink>
        <a:srgbClr val="54A7D9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344</Words>
  <Application>Microsoft Office PowerPoint</Application>
  <PresentationFormat>Custom</PresentationFormat>
  <Paragraphs>97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4_Office Theme</vt:lpstr>
      <vt:lpstr>21_Office Theme</vt:lpstr>
      <vt:lpstr>10_Office Theme</vt:lpstr>
      <vt:lpstr>22_Office Theme</vt:lpstr>
      <vt:lpstr>27_Office Theme</vt:lpstr>
      <vt:lpstr>53_Office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Blose</dc:creator>
  <cp:lastModifiedBy>HP</cp:lastModifiedBy>
  <cp:revision>23</cp:revision>
  <dcterms:created xsi:type="dcterms:W3CDTF">2019-09-13T19:17:12Z</dcterms:created>
  <dcterms:modified xsi:type="dcterms:W3CDTF">2019-09-23T13:28:32Z</dcterms:modified>
</cp:coreProperties>
</file>