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theme/theme13.xml" ContentType="application/vnd.openxmlformats-officedocument.theme+xml"/>
  <Override PartName="/ppt/slideLayouts/slideLayout129.xml" ContentType="application/vnd.openxmlformats-officedocument.presentationml.slideLayout+xml"/>
  <Override PartName="/ppt/theme/theme14.xml" ContentType="application/vnd.openxmlformats-officedocument.theme+xml"/>
  <Override PartName="/ppt/slideLayouts/slideLayout130.xml" ContentType="application/vnd.openxmlformats-officedocument.presentationml.slideLayout+xml"/>
  <Override PartName="/ppt/theme/theme15.xml" ContentType="application/vnd.openxmlformats-officedocument.theme+xml"/>
  <Override PartName="/ppt/slideLayouts/slideLayout131.xml" ContentType="application/vnd.openxmlformats-officedocument.presentationml.slideLayout+xml"/>
  <Override PartName="/ppt/theme/theme1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702" r:id="rId3"/>
    <p:sldMasterId id="2147483712" r:id="rId4"/>
    <p:sldMasterId id="2147483734" r:id="rId5"/>
    <p:sldMasterId id="2147483752" r:id="rId6"/>
    <p:sldMasterId id="2147483806" r:id="rId7"/>
    <p:sldMasterId id="2147483816" r:id="rId8"/>
    <p:sldMasterId id="2147483826" r:id="rId9"/>
    <p:sldMasterId id="2147483844" r:id="rId10"/>
    <p:sldMasterId id="2147483957" r:id="rId11"/>
    <p:sldMasterId id="2147483974" r:id="rId12"/>
    <p:sldMasterId id="2147483976" r:id="rId13"/>
    <p:sldMasterId id="2147483979" r:id="rId14"/>
    <p:sldMasterId id="2147483981" r:id="rId15"/>
    <p:sldMasterId id="2147483983" r:id="rId16"/>
    <p:sldMasterId id="2147483985" r:id="rId17"/>
  </p:sldMasterIdLst>
  <p:notesMasterIdLst>
    <p:notesMasterId r:id="rId29"/>
  </p:notesMasterIdLst>
  <p:handoutMasterIdLst>
    <p:handoutMasterId r:id="rId30"/>
  </p:handoutMasterIdLst>
  <p:sldIdLst>
    <p:sldId id="460" r:id="rId18"/>
    <p:sldId id="462" r:id="rId19"/>
    <p:sldId id="466" r:id="rId20"/>
    <p:sldId id="463" r:id="rId21"/>
    <p:sldId id="469" r:id="rId22"/>
    <p:sldId id="464" r:id="rId23"/>
    <p:sldId id="467" r:id="rId24"/>
    <p:sldId id="468" r:id="rId25"/>
    <p:sldId id="470" r:id="rId26"/>
    <p:sldId id="472" r:id="rId27"/>
    <p:sldId id="471" r:id="rId28"/>
  </p:sldIdLst>
  <p:sldSz cx="9144000" cy="5143500" type="screen16x9"/>
  <p:notesSz cx="7102475" cy="89725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482" algn="l" rtl="0" fontAlgn="base">
      <a:spcBef>
        <a:spcPct val="0"/>
      </a:spcBef>
      <a:spcAft>
        <a:spcPct val="0"/>
      </a:spcAft>
      <a:defRPr kern="1200">
        <a:solidFill>
          <a:schemeClr val="tx1"/>
        </a:solidFill>
        <a:latin typeface="Arial" charset="0"/>
        <a:ea typeface="+mn-ea"/>
        <a:cs typeface="+mn-cs"/>
      </a:defRPr>
    </a:lvl2pPr>
    <a:lvl3pPr marL="913050" algn="l" rtl="0" fontAlgn="base">
      <a:spcBef>
        <a:spcPct val="0"/>
      </a:spcBef>
      <a:spcAft>
        <a:spcPct val="0"/>
      </a:spcAft>
      <a:defRPr kern="1200">
        <a:solidFill>
          <a:schemeClr val="tx1"/>
        </a:solidFill>
        <a:latin typeface="Arial" charset="0"/>
        <a:ea typeface="+mn-ea"/>
        <a:cs typeface="+mn-cs"/>
      </a:defRPr>
    </a:lvl3pPr>
    <a:lvl4pPr marL="1369560" algn="l" rtl="0" fontAlgn="base">
      <a:spcBef>
        <a:spcPct val="0"/>
      </a:spcBef>
      <a:spcAft>
        <a:spcPct val="0"/>
      </a:spcAft>
      <a:defRPr kern="1200">
        <a:solidFill>
          <a:schemeClr val="tx1"/>
        </a:solidFill>
        <a:latin typeface="Arial" charset="0"/>
        <a:ea typeface="+mn-ea"/>
        <a:cs typeface="+mn-cs"/>
      </a:defRPr>
    </a:lvl4pPr>
    <a:lvl5pPr marL="1826099" algn="l" rtl="0" fontAlgn="base">
      <a:spcBef>
        <a:spcPct val="0"/>
      </a:spcBef>
      <a:spcAft>
        <a:spcPct val="0"/>
      </a:spcAft>
      <a:defRPr kern="1200">
        <a:solidFill>
          <a:schemeClr val="tx1"/>
        </a:solidFill>
        <a:latin typeface="Arial" charset="0"/>
        <a:ea typeface="+mn-ea"/>
        <a:cs typeface="+mn-cs"/>
      </a:defRPr>
    </a:lvl5pPr>
    <a:lvl6pPr marL="2282580" algn="l" defTabSz="913050" rtl="0" eaLnBrk="1" latinLnBrk="0" hangingPunct="1">
      <a:defRPr kern="1200">
        <a:solidFill>
          <a:schemeClr val="tx1"/>
        </a:solidFill>
        <a:latin typeface="Arial" charset="0"/>
        <a:ea typeface="+mn-ea"/>
        <a:cs typeface="+mn-cs"/>
      </a:defRPr>
    </a:lvl6pPr>
    <a:lvl7pPr marL="2739062" algn="l" defTabSz="913050" rtl="0" eaLnBrk="1" latinLnBrk="0" hangingPunct="1">
      <a:defRPr kern="1200">
        <a:solidFill>
          <a:schemeClr val="tx1"/>
        </a:solidFill>
        <a:latin typeface="Arial" charset="0"/>
        <a:ea typeface="+mn-ea"/>
        <a:cs typeface="+mn-cs"/>
      </a:defRPr>
    </a:lvl7pPr>
    <a:lvl8pPr marL="3195600" algn="l" defTabSz="913050" rtl="0" eaLnBrk="1" latinLnBrk="0" hangingPunct="1">
      <a:defRPr kern="1200">
        <a:solidFill>
          <a:schemeClr val="tx1"/>
        </a:solidFill>
        <a:latin typeface="Arial" charset="0"/>
        <a:ea typeface="+mn-ea"/>
        <a:cs typeface="+mn-cs"/>
      </a:defRPr>
    </a:lvl8pPr>
    <a:lvl9pPr marL="3652126" algn="l" defTabSz="91305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26"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due, Jared" initials="PJ" lastIdx="26" clrIdx="0"/>
  <p:cmAuthor id="1" name="Parker McClellan" initials="PM" lastIdx="2" clrIdx="2">
    <p:extLst/>
  </p:cmAuthor>
  <p:cmAuthor id="2" name="Elizabeth Smith" initials="ES"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449"/>
    <a:srgbClr val="0B0A4A"/>
    <a:srgbClr val="48456E"/>
    <a:srgbClr val="0D3A98"/>
    <a:srgbClr val="82842C"/>
    <a:srgbClr val="828428"/>
    <a:srgbClr val="0D6298"/>
    <a:srgbClr val="9F998C"/>
    <a:srgbClr val="C6B18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5" autoAdjust="0"/>
  </p:normalViewPr>
  <p:slideViewPr>
    <p:cSldViewPr>
      <p:cViewPr>
        <p:scale>
          <a:sx n="74" d="100"/>
          <a:sy n="74" d="100"/>
        </p:scale>
        <p:origin x="-486"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20" y="102"/>
      </p:cViewPr>
      <p:guideLst>
        <p:guide orient="horz" pos="2826"/>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8-27T14:02:24.846"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61443" name="Rectangle 3"/>
          <p:cNvSpPr>
            <a:spLocks noGrp="1" noChangeArrowheads="1"/>
          </p:cNvSpPr>
          <p:nvPr>
            <p:ph type="dt" sz="quarter" idx="1"/>
          </p:nvPr>
        </p:nvSpPr>
        <p:spPr bwMode="auto">
          <a:xfrm>
            <a:off x="4023093" y="0"/>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61444" name="Rectangle 4"/>
          <p:cNvSpPr>
            <a:spLocks noGrp="1" noChangeArrowheads="1"/>
          </p:cNvSpPr>
          <p:nvPr>
            <p:ph type="ftr" sz="quarter" idx="2"/>
          </p:nvPr>
        </p:nvSpPr>
        <p:spPr bwMode="auto">
          <a:xfrm>
            <a:off x="0" y="8522365"/>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61445" name="Rectangle 5"/>
          <p:cNvSpPr>
            <a:spLocks noGrp="1" noChangeArrowheads="1"/>
          </p:cNvSpPr>
          <p:nvPr>
            <p:ph type="sldNum" sz="quarter" idx="3"/>
          </p:nvPr>
        </p:nvSpPr>
        <p:spPr bwMode="auto">
          <a:xfrm>
            <a:off x="4023093" y="8522365"/>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73FAB80C-4FF6-43F6-8B59-9757C19718DB}" type="slidenum">
              <a:rPr lang="en-US" altLang="en-US"/>
              <a:pPr/>
              <a:t>‹#›</a:t>
            </a:fld>
            <a:endParaRPr lang="en-US" altLang="en-US" dirty="0"/>
          </a:p>
        </p:txBody>
      </p:sp>
    </p:spTree>
    <p:extLst>
      <p:ext uri="{BB962C8B-B14F-4D97-AF65-F5344CB8AC3E}">
        <p14:creationId xmlns:p14="http://schemas.microsoft.com/office/powerpoint/2010/main" val="657344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32771" name="Rectangle 3"/>
          <p:cNvSpPr>
            <a:spLocks noGrp="1" noChangeArrowheads="1"/>
          </p:cNvSpPr>
          <p:nvPr>
            <p:ph type="dt" idx="1"/>
          </p:nvPr>
        </p:nvSpPr>
        <p:spPr bwMode="auto">
          <a:xfrm>
            <a:off x="4023093" y="0"/>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32772" name="Rectangle 4"/>
          <p:cNvSpPr>
            <a:spLocks noGrp="1" noRot="1" noChangeAspect="1" noChangeArrowheads="1" noTextEdit="1"/>
          </p:cNvSpPr>
          <p:nvPr>
            <p:ph type="sldImg" idx="2"/>
          </p:nvPr>
        </p:nvSpPr>
        <p:spPr bwMode="auto">
          <a:xfrm>
            <a:off x="560388" y="673100"/>
            <a:ext cx="5981700" cy="3363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710248" y="4261961"/>
            <a:ext cx="5681980" cy="40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74" name="Rectangle 6"/>
          <p:cNvSpPr>
            <a:spLocks noGrp="1" noChangeArrowheads="1"/>
          </p:cNvSpPr>
          <p:nvPr>
            <p:ph type="ftr" sz="quarter" idx="4"/>
          </p:nvPr>
        </p:nvSpPr>
        <p:spPr bwMode="auto">
          <a:xfrm>
            <a:off x="0" y="8522365"/>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32775" name="Rectangle 7"/>
          <p:cNvSpPr>
            <a:spLocks noGrp="1" noChangeArrowheads="1"/>
          </p:cNvSpPr>
          <p:nvPr>
            <p:ph type="sldNum" sz="quarter" idx="5"/>
          </p:nvPr>
        </p:nvSpPr>
        <p:spPr bwMode="auto">
          <a:xfrm>
            <a:off x="4023093" y="8522365"/>
            <a:ext cx="3077739" cy="44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DB1081-E7EE-45BF-AFDB-32A12E6E08FA}" type="slidenum">
              <a:rPr lang="en-US" altLang="en-US"/>
              <a:pPr/>
              <a:t>‹#›</a:t>
            </a:fld>
            <a:endParaRPr lang="en-US" altLang="en-US" dirty="0"/>
          </a:p>
        </p:txBody>
      </p:sp>
    </p:spTree>
    <p:extLst>
      <p:ext uri="{BB962C8B-B14F-4D97-AF65-F5344CB8AC3E}">
        <p14:creationId xmlns:p14="http://schemas.microsoft.com/office/powerpoint/2010/main" val="979520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482" algn="l" rtl="0" fontAlgn="base">
      <a:spcBef>
        <a:spcPct val="30000"/>
      </a:spcBef>
      <a:spcAft>
        <a:spcPct val="0"/>
      </a:spcAft>
      <a:defRPr sz="1200" kern="1200">
        <a:solidFill>
          <a:schemeClr val="tx1"/>
        </a:solidFill>
        <a:latin typeface="Arial" charset="0"/>
        <a:ea typeface="+mn-ea"/>
        <a:cs typeface="+mn-cs"/>
      </a:defRPr>
    </a:lvl2pPr>
    <a:lvl3pPr marL="913050" algn="l" rtl="0" fontAlgn="base">
      <a:spcBef>
        <a:spcPct val="30000"/>
      </a:spcBef>
      <a:spcAft>
        <a:spcPct val="0"/>
      </a:spcAft>
      <a:defRPr sz="1200" kern="1200">
        <a:solidFill>
          <a:schemeClr val="tx1"/>
        </a:solidFill>
        <a:latin typeface="Arial" charset="0"/>
        <a:ea typeface="+mn-ea"/>
        <a:cs typeface="+mn-cs"/>
      </a:defRPr>
    </a:lvl3pPr>
    <a:lvl4pPr marL="1369560" algn="l" rtl="0" fontAlgn="base">
      <a:spcBef>
        <a:spcPct val="30000"/>
      </a:spcBef>
      <a:spcAft>
        <a:spcPct val="0"/>
      </a:spcAft>
      <a:defRPr sz="1200" kern="1200">
        <a:solidFill>
          <a:schemeClr val="tx1"/>
        </a:solidFill>
        <a:latin typeface="Arial" charset="0"/>
        <a:ea typeface="+mn-ea"/>
        <a:cs typeface="+mn-cs"/>
      </a:defRPr>
    </a:lvl4pPr>
    <a:lvl5pPr marL="1826099" algn="l" rtl="0" fontAlgn="base">
      <a:spcBef>
        <a:spcPct val="30000"/>
      </a:spcBef>
      <a:spcAft>
        <a:spcPct val="0"/>
      </a:spcAft>
      <a:defRPr sz="1200" kern="1200">
        <a:solidFill>
          <a:schemeClr val="tx1"/>
        </a:solidFill>
        <a:latin typeface="Arial" charset="0"/>
        <a:ea typeface="+mn-ea"/>
        <a:cs typeface="+mn-cs"/>
      </a:defRPr>
    </a:lvl5pPr>
    <a:lvl6pPr marL="2282580" algn="l" defTabSz="913050" rtl="0" eaLnBrk="1" latinLnBrk="0" hangingPunct="1">
      <a:defRPr sz="1200" kern="1200">
        <a:solidFill>
          <a:schemeClr val="tx1"/>
        </a:solidFill>
        <a:latin typeface="+mn-lt"/>
        <a:ea typeface="+mn-ea"/>
        <a:cs typeface="+mn-cs"/>
      </a:defRPr>
    </a:lvl6pPr>
    <a:lvl7pPr marL="2739062" algn="l" defTabSz="913050" rtl="0" eaLnBrk="1" latinLnBrk="0" hangingPunct="1">
      <a:defRPr sz="1200" kern="1200">
        <a:solidFill>
          <a:schemeClr val="tx1"/>
        </a:solidFill>
        <a:latin typeface="+mn-lt"/>
        <a:ea typeface="+mn-ea"/>
        <a:cs typeface="+mn-cs"/>
      </a:defRPr>
    </a:lvl7pPr>
    <a:lvl8pPr marL="3195600" algn="l" defTabSz="913050" rtl="0" eaLnBrk="1" latinLnBrk="0" hangingPunct="1">
      <a:defRPr sz="1200" kern="1200">
        <a:solidFill>
          <a:schemeClr val="tx1"/>
        </a:solidFill>
        <a:latin typeface="+mn-lt"/>
        <a:ea typeface="+mn-ea"/>
        <a:cs typeface="+mn-cs"/>
      </a:defRPr>
    </a:lvl8pPr>
    <a:lvl9pPr marL="3652126" algn="l" defTabSz="9130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I am Elizabeth</a:t>
            </a:r>
            <a:r>
              <a:rPr lang="en-US" baseline="0" dirty="0" smtClean="0"/>
              <a:t> Smith, Vice President of Events and Foundation for the Bay County Chamber.  Thank you for having me. Carol sends her apologies for not being able to attend.  </a:t>
            </a:r>
          </a:p>
          <a:p>
            <a:endParaRPr lang="en-US" baseline="0" dirty="0" smtClean="0"/>
          </a:p>
          <a:p>
            <a:r>
              <a:rPr lang="en-US" baseline="0" dirty="0" smtClean="0"/>
              <a:t>I want to start off and go through this by telling our story of what we learned and what we went through before and after Hurricane Michael.  I know all of us in here gone through so much within the past few months.  </a:t>
            </a:r>
          </a:p>
          <a:p>
            <a:endParaRPr lang="en-US" baseline="0" dirty="0" smtClean="0"/>
          </a:p>
          <a:p>
            <a:r>
              <a:rPr lang="en-US" baseline="0" dirty="0" smtClean="0"/>
              <a:t>----Weekend Before the Storm – My POV</a:t>
            </a:r>
          </a:p>
          <a:p>
            <a:endParaRPr lang="en-US" baseline="0" dirty="0" smtClean="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1</a:t>
            </a:fld>
            <a:endParaRPr lang="en-US" altLang="en-US" dirty="0"/>
          </a:p>
        </p:txBody>
      </p:sp>
    </p:spTree>
    <p:extLst>
      <p:ext uri="{BB962C8B-B14F-4D97-AF65-F5344CB8AC3E}">
        <p14:creationId xmlns:p14="http://schemas.microsoft.com/office/powerpoint/2010/main" val="253494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storm, our</a:t>
            </a:r>
            <a:r>
              <a:rPr lang="en-US" baseline="0" dirty="0" smtClean="0"/>
              <a:t> leadership had to make  the very difficult decision on what was next for the Chamber.  After seeing business after business basically a pile of rubble next to road, you figure there goes your membership and event revenue.  As our community started to turn the corner, we made the decision to move forward with our First Responders Appreciation Event on November 16</a:t>
            </a:r>
            <a:r>
              <a:rPr lang="en-US" baseline="30000" dirty="0" smtClean="0"/>
              <a:t>th</a:t>
            </a:r>
            <a:r>
              <a:rPr lang="en-US" baseline="0" dirty="0" smtClean="0"/>
              <a:t>.  It was an annual event that had been scheduled before the storm and we had a majority of the sponsorship dollars in the bank.  Instead of our typical programed event, we found an undamaged parking garage at a local church and fed every first responder in Bay County.  Our task force that had been meeting before Oct. 10</a:t>
            </a:r>
            <a:r>
              <a:rPr lang="en-US" baseline="30000" dirty="0" smtClean="0"/>
              <a:t>th</a:t>
            </a:r>
            <a:r>
              <a:rPr lang="en-US" baseline="0" dirty="0" smtClean="0"/>
              <a:t> had come together to deliver or serve meals.  The response from our business community was overwhelming.  </a:t>
            </a:r>
          </a:p>
          <a:p>
            <a:endParaRPr lang="en-US" baseline="0" dirty="0" smtClean="0"/>
          </a:p>
          <a:p>
            <a:r>
              <a:rPr lang="en-US" baseline="0" dirty="0" smtClean="0"/>
              <a:t>Our next step into moving forward was to determining when to send our next billing for membership renewals.  This was not a decision that was made very lightly.  After seeing the response from our First Responders event that was held in November, we decided to send out our renewal invoices in December.  With each invoice that was sent, we enclosed a specially crafted message. The response from our membership was overwhelming.</a:t>
            </a:r>
          </a:p>
          <a:p>
            <a:endParaRPr lang="en-US" baseline="0" dirty="0" smtClean="0"/>
          </a:p>
          <a:p>
            <a:r>
              <a:rPr lang="en-US" baseline="0" dirty="0" smtClean="0"/>
              <a:t>Our next decision was when to start having our monthly First Friday event.  This event is held at a local college that took on some damage.  After discussions with the college, we moved forward to start with our December event.  Usually our attendance is around 300 members.  This one was over 400 people.  We were seeing our community was longing to have some type of normalcy.  </a:t>
            </a:r>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10</a:t>
            </a:fld>
            <a:endParaRPr lang="en-US" altLang="en-US" dirty="0"/>
          </a:p>
        </p:txBody>
      </p:sp>
    </p:spTree>
    <p:extLst>
      <p:ext uri="{BB962C8B-B14F-4D97-AF65-F5344CB8AC3E}">
        <p14:creationId xmlns:p14="http://schemas.microsoft.com/office/powerpoint/2010/main" val="72094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11</a:t>
            </a:fld>
            <a:endParaRPr lang="en-US" altLang="en-US" dirty="0"/>
          </a:p>
        </p:txBody>
      </p:sp>
    </p:spTree>
    <p:extLst>
      <p:ext uri="{BB962C8B-B14F-4D97-AF65-F5344CB8AC3E}">
        <p14:creationId xmlns:p14="http://schemas.microsoft.com/office/powerpoint/2010/main" val="357598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a:t>
            </a:r>
            <a:r>
              <a:rPr lang="en-US" baseline="0" dirty="0" smtClean="0"/>
              <a:t> we take opportunities to educate our community and our members the importance of planning.   We do this by promoting the importance of planning ahead with our county officials.  We use all of our social media tools, emails and website.  The county has developed software, the Continuity of Operations which is a template where businesses go input invaluable information, all in one location.  We have handed thousands of discs out to businesses as well as hosted a link on our website.  </a:t>
            </a:r>
          </a:p>
          <a:p>
            <a:endParaRPr lang="en-US" baseline="0" dirty="0" smtClean="0"/>
          </a:p>
          <a:p>
            <a:r>
              <a:rPr lang="en-US" baseline="0" dirty="0" smtClean="0"/>
              <a:t>Each year, we also host free workshops with our Emergency Center of Operations to bring our business community to the table and learn what to do in case of emergency.  Our staff also participates in a county hosted “mock” disaster.  We gather at our EOC, and “activate for a disaster”.  This is a 2-day exercise that all of our utility companies, schools, chambers of commerce, tourism and government participate in.  During this time, the county will also issue badges so you may re enter the county before they open it back up for residents.  It is also very important to know what the re entrance plan is if you choose to evacuate. </a:t>
            </a:r>
          </a:p>
          <a:p>
            <a:endParaRPr lang="en-US" baseline="0" dirty="0" smtClean="0"/>
          </a:p>
          <a:p>
            <a:r>
              <a:rPr lang="en-US" baseline="0" dirty="0" smtClean="0"/>
              <a:t>The biggest tool in our tool box has always been our relationships that we have built with our elected officials.  This includes our local, state and federal officials and their staffers.  </a:t>
            </a:r>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2</a:t>
            </a:fld>
            <a:endParaRPr lang="en-US" altLang="en-US" dirty="0"/>
          </a:p>
        </p:txBody>
      </p:sp>
    </p:spTree>
    <p:extLst>
      <p:ext uri="{BB962C8B-B14F-4D97-AF65-F5344CB8AC3E}">
        <p14:creationId xmlns:p14="http://schemas.microsoft.com/office/powerpoint/2010/main" val="225393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few snap</a:t>
            </a:r>
            <a:r>
              <a:rPr lang="en-US" baseline="0" dirty="0" smtClean="0"/>
              <a:t>shots of seminars and trainings that we have hosted</a:t>
            </a:r>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3</a:t>
            </a:fld>
            <a:endParaRPr lang="en-US" altLang="en-US" dirty="0"/>
          </a:p>
        </p:txBody>
      </p:sp>
    </p:spTree>
    <p:extLst>
      <p:ext uri="{BB962C8B-B14F-4D97-AF65-F5344CB8AC3E}">
        <p14:creationId xmlns:p14="http://schemas.microsoft.com/office/powerpoint/2010/main" val="401885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have one consistent message, our local public information officers have a small network to share the message.  Each of the PIO’s that consists of County, city, schools and tourism send out the same message through all communication channels.   These messages include school closures, evacuations, shelters, etc.  With these messages that went out, we also sent out additional messages with our website so members could look up contractors in case they were needed after the storm.  </a:t>
            </a:r>
          </a:p>
          <a:p>
            <a:endParaRPr lang="en-US" baseline="0" dirty="0" smtClean="0"/>
          </a:p>
          <a:p>
            <a:r>
              <a:rPr lang="en-US" baseline="0" dirty="0" smtClean="0"/>
              <a:t>Two days before the storm, Hurricane Michael was projected to be a category 3 at the highest.  As a staff, we had decided to move computers and important items to the center of our building off of the floor.  We expected to take on flood water because of our proximity to the water.  We took updated photos of each office and every piece of equipment in case it was needed for insurance purposes.  Staff also printed membership directories and back </a:t>
            </a:r>
            <a:r>
              <a:rPr lang="en-US" baseline="0" dirty="0" err="1" smtClean="0"/>
              <a:t>uped</a:t>
            </a:r>
            <a:r>
              <a:rPr lang="en-US" baseline="0" dirty="0" smtClean="0"/>
              <a:t> files in the event that we would need them.  As the storm approached, as a staff we had a group text that each of us were on, including our board chairman that we reported where we were going to be during the storm as well as contact information for family members who we were with.</a:t>
            </a:r>
          </a:p>
          <a:p>
            <a:endParaRPr lang="en-US" baseline="0" dirty="0" smtClean="0"/>
          </a:p>
          <a:p>
            <a:r>
              <a:rPr lang="en-US" baseline="0" dirty="0" smtClean="0"/>
              <a:t>On October 9</a:t>
            </a:r>
            <a:r>
              <a:rPr lang="en-US" baseline="30000" dirty="0" smtClean="0"/>
              <a:t>th</a:t>
            </a:r>
            <a:r>
              <a:rPr lang="en-US" baseline="0" dirty="0" smtClean="0"/>
              <a:t>, all staff and family had decided to evacuate or made the decision to hunker down in their homes.  Our Chamber President and the Vice President of Communications spent the day at the EOC getting organized and assisting where needed with contact, </a:t>
            </a:r>
            <a:r>
              <a:rPr lang="en-US" baseline="0" dirty="0" err="1" smtClean="0"/>
              <a:t>etc</a:t>
            </a:r>
            <a:r>
              <a:rPr lang="en-US" baseline="0" dirty="0" smtClean="0"/>
              <a:t> throughout all forms of communications.  </a:t>
            </a:r>
          </a:p>
          <a:p>
            <a:r>
              <a:rPr lang="en-US" baseline="0" dirty="0" smtClean="0"/>
              <a:t>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4</a:t>
            </a:fld>
            <a:endParaRPr lang="en-US" altLang="en-US" dirty="0"/>
          </a:p>
        </p:txBody>
      </p:sp>
    </p:spTree>
    <p:extLst>
      <p:ext uri="{BB962C8B-B14F-4D97-AF65-F5344CB8AC3E}">
        <p14:creationId xmlns:p14="http://schemas.microsoft.com/office/powerpoint/2010/main" val="332639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5</a:t>
            </a:fld>
            <a:endParaRPr lang="en-US" altLang="en-US" dirty="0"/>
          </a:p>
        </p:txBody>
      </p:sp>
    </p:spTree>
    <p:extLst>
      <p:ext uri="{BB962C8B-B14F-4D97-AF65-F5344CB8AC3E}">
        <p14:creationId xmlns:p14="http://schemas.microsoft.com/office/powerpoint/2010/main" val="132285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morning of October 10</a:t>
            </a:r>
            <a:r>
              <a:rPr lang="en-US" baseline="30000" dirty="0" smtClean="0"/>
              <a:t>th</a:t>
            </a:r>
            <a:r>
              <a:rPr lang="en-US" baseline="0" dirty="0" smtClean="0"/>
              <a:t> arrived and proved to be something no community ever wants to experience.  During the 3 ½ hours, our community was hammered with a 40 mile wide storm with 155 mile an hour winds that ravaged everything in its path.  By the afternoon, residents, first responders and utility workers emerged to witness the devastation.  We had no power, cell towers were down and there was no form of communication available .  Roadways were blocked with millions of trees and power lines down from one end of the county to the other.  Businesses and homes were leveled or torn into unrecognizable piles of debris.  We then began our recovery.  </a:t>
            </a:r>
          </a:p>
          <a:p>
            <a:endParaRPr lang="en-US" baseline="0" dirty="0" smtClean="0"/>
          </a:p>
          <a:p>
            <a:r>
              <a:rPr lang="en-US" baseline="0" dirty="0" smtClean="0"/>
              <a:t>As a Chamber, we serve as a contributing agency for our Emergency Support Function 18, (ESF-18) which is the business, industry and tourism arm of recovery.  Staff worked to find temporary housing for first responders and utility workers.  Our maps that we have printed went out to over 4000 people, because there was no access to GPS on phones.  Cell phones were useless for almost one month.  </a:t>
            </a:r>
          </a:p>
          <a:p>
            <a:endParaRPr lang="en-US" baseline="0" dirty="0" smtClean="0"/>
          </a:p>
          <a:p>
            <a:r>
              <a:rPr lang="en-US" baseline="0" dirty="0" smtClean="0"/>
              <a:t>As staff began to emerge back into town, which took about a week, we met to determine our next steps.  Not knowing what the future held for the organization as our funding source from what we believed was no longer existent.  We started reaching out to the businesses surrounding the Chamber building to determine needs, what the future plans for the business was and point them to resources available. Over the following weeks we expanded the reach and touched over 1,000 businesses.  This piece seemed invaluable as the Chamber recovered.  </a:t>
            </a:r>
          </a:p>
          <a:p>
            <a:endParaRPr lang="en-US" baseline="0" dirty="0" smtClean="0"/>
          </a:p>
          <a:p>
            <a:r>
              <a:rPr lang="en-US" baseline="0" dirty="0" smtClean="0"/>
              <a:t>During the disaster, we leveraged our relationships that we had with our elected officials.  We host numerous visits from the Federal and State level as well hosted educational sessions from FEMA, Small Business Administration, the Department of Economic Opportunity.  Because of our relationships that we had built with our elected officials, this was possible.  </a:t>
            </a:r>
          </a:p>
          <a:p>
            <a:endParaRPr lang="en-US" baseline="0" dirty="0" smtClean="0"/>
          </a:p>
          <a:p>
            <a:r>
              <a:rPr lang="en-US" baseline="0" dirty="0" smtClean="0"/>
              <a:t>After the storm our county put together a Long Term Recovery Task Force.  This task force </a:t>
            </a:r>
            <a:r>
              <a:rPr lang="en-US" sz="1200" b="0" i="0" kern="1200" dirty="0" smtClean="0">
                <a:solidFill>
                  <a:schemeClr val="tx1"/>
                </a:solidFill>
                <a:effectLst/>
                <a:latin typeface="Arial" charset="0"/>
                <a:ea typeface="+mn-ea"/>
                <a:cs typeface="+mn-cs"/>
              </a:rPr>
              <a:t>This task force has been established to bring the Bay communities together during this crucial time of recovery It is the desire to see our friends and neighbors working as one to bring back our community healthy and strong. </a:t>
            </a:r>
            <a:r>
              <a:rPr lang="en-US" sz="1200" b="0" i="0" kern="1200" baseline="0" dirty="0" smtClean="0">
                <a:solidFill>
                  <a:schemeClr val="tx1"/>
                </a:solidFill>
                <a:effectLst/>
                <a:latin typeface="Arial" charset="0"/>
                <a:ea typeface="+mn-ea"/>
                <a:cs typeface="+mn-cs"/>
              </a:rPr>
              <a:t> There are 6 different categories of the task force that include Economic Recovery, Health and Social Services, Housing, Infrastructure, Natural &amp; Cultural Resources and Planning Branches.  Each branch is drafting plans to help with the recovery and once it was adopted it allows for our community to go after federal and state funding to assist with the rebuilding.  This allows all of our community to be at the table and essentially singing from the same page.  To date we have over 300 projects.</a:t>
            </a:r>
          </a:p>
          <a:p>
            <a:endParaRPr lang="en-US" sz="1200" b="0" i="0" kern="1200" baseline="0" dirty="0" smtClean="0">
              <a:solidFill>
                <a:schemeClr val="tx1"/>
              </a:solidFill>
              <a:effectLst/>
              <a:latin typeface="Arial" charset="0"/>
              <a:ea typeface="+mn-ea"/>
              <a:cs typeface="+mn-cs"/>
            </a:endParaRPr>
          </a:p>
          <a:p>
            <a:pPr fontAlgn="base"/>
            <a:r>
              <a:rPr lang="en-US" sz="1200" b="1" kern="1200" dirty="0" smtClean="0">
                <a:solidFill>
                  <a:schemeClr val="tx1"/>
                </a:solidFill>
                <a:effectLst/>
                <a:latin typeface="Arial" charset="0"/>
                <a:ea typeface="+mn-ea"/>
                <a:cs typeface="+mn-cs"/>
              </a:rPr>
              <a:t>ECONOMIC RECOVERY</a:t>
            </a:r>
          </a:p>
          <a:p>
            <a:pPr fontAlgn="base"/>
            <a:r>
              <a:rPr lang="en-US" sz="1200" b="0" kern="1200" dirty="0" smtClean="0">
                <a:solidFill>
                  <a:schemeClr val="tx1"/>
                </a:solidFill>
                <a:effectLst/>
                <a:latin typeface="Arial" charset="0"/>
                <a:ea typeface="+mn-ea"/>
                <a:cs typeface="+mn-cs"/>
              </a:rPr>
              <a:t>Return economic and business activities (including food and agriculture) to a healthy state and develop new business and employment opportunities that result in an economically viable community.</a:t>
            </a:r>
          </a:p>
          <a:p>
            <a:pPr fontAlgn="base"/>
            <a:r>
              <a:rPr lang="en-US" sz="1200" b="1" kern="1200" dirty="0" smtClean="0">
                <a:solidFill>
                  <a:schemeClr val="tx1"/>
                </a:solidFill>
                <a:effectLst/>
                <a:latin typeface="Arial" charset="0"/>
                <a:ea typeface="+mn-ea"/>
                <a:cs typeface="+mn-cs"/>
              </a:rPr>
              <a:t>HEALTH AND SOCIAL SERVICES</a:t>
            </a:r>
          </a:p>
          <a:p>
            <a:pPr fontAlgn="base"/>
            <a:r>
              <a:rPr lang="en-US" sz="1200" b="0" kern="1200" dirty="0" smtClean="0">
                <a:solidFill>
                  <a:schemeClr val="tx1"/>
                </a:solidFill>
                <a:effectLst/>
                <a:latin typeface="Arial" charset="0"/>
                <a:ea typeface="+mn-ea"/>
                <a:cs typeface="+mn-cs"/>
              </a:rPr>
              <a:t>Restore and improve health and social services capabilities and networks to promote the resilience, independence, health (including behavioral health), and well-being of the whole community.</a:t>
            </a:r>
          </a:p>
          <a:p>
            <a:pPr fontAlgn="base"/>
            <a:r>
              <a:rPr lang="en-US" sz="1200" b="1" kern="1200" dirty="0" smtClean="0">
                <a:solidFill>
                  <a:schemeClr val="tx1"/>
                </a:solidFill>
                <a:effectLst/>
                <a:latin typeface="Arial" charset="0"/>
                <a:ea typeface="+mn-ea"/>
                <a:cs typeface="+mn-cs"/>
              </a:rPr>
              <a:t>HOUSING</a:t>
            </a:r>
          </a:p>
          <a:p>
            <a:pPr fontAlgn="base"/>
            <a:r>
              <a:rPr lang="en-US" sz="1200" b="0" kern="1200" dirty="0" smtClean="0">
                <a:solidFill>
                  <a:schemeClr val="tx1"/>
                </a:solidFill>
                <a:effectLst/>
                <a:latin typeface="Arial" charset="0"/>
                <a:ea typeface="+mn-ea"/>
                <a:cs typeface="+mn-cs"/>
              </a:rPr>
              <a:t>Implement housing solutions that effectively support the needs of the whole community and contribute to its sustainability and resilience.</a:t>
            </a:r>
          </a:p>
          <a:p>
            <a:pPr fontAlgn="base"/>
            <a:r>
              <a:rPr lang="en-US" sz="1200" b="1" kern="1200" dirty="0" smtClean="0">
                <a:solidFill>
                  <a:schemeClr val="tx1"/>
                </a:solidFill>
                <a:effectLst/>
                <a:latin typeface="Arial" charset="0"/>
                <a:ea typeface="+mn-ea"/>
                <a:cs typeface="+mn-cs"/>
              </a:rPr>
              <a:t>INFRASTRUCTURE SYSTEMS</a:t>
            </a:r>
          </a:p>
          <a:p>
            <a:pPr fontAlgn="base"/>
            <a:r>
              <a:rPr lang="en-US" sz="1200" b="0" kern="1200" dirty="0" smtClean="0">
                <a:solidFill>
                  <a:schemeClr val="tx1"/>
                </a:solidFill>
                <a:effectLst/>
                <a:latin typeface="Arial" charset="0"/>
                <a:ea typeface="+mn-ea"/>
                <a:cs typeface="+mn-cs"/>
              </a:rPr>
              <a:t>Stabilize critical infrastructure functions, minimize health and safety threats, and efficiently restore and revitalize systems and services to support a viable, resilient community.</a:t>
            </a:r>
          </a:p>
          <a:p>
            <a:pPr fontAlgn="base"/>
            <a:r>
              <a:rPr lang="en-US" sz="1200" b="1" kern="1200" dirty="0" smtClean="0">
                <a:solidFill>
                  <a:schemeClr val="tx1"/>
                </a:solidFill>
                <a:effectLst/>
                <a:latin typeface="Arial" charset="0"/>
                <a:ea typeface="+mn-ea"/>
                <a:cs typeface="+mn-cs"/>
              </a:rPr>
              <a:t>NATURAL AND CULTURAL RESOURCES</a:t>
            </a:r>
          </a:p>
          <a:p>
            <a:pPr fontAlgn="base"/>
            <a:r>
              <a:rPr lang="en-US" sz="1200" b="0" kern="1200" dirty="0" smtClean="0">
                <a:solidFill>
                  <a:schemeClr val="tx1"/>
                </a:solidFill>
                <a:effectLst/>
                <a:latin typeface="Arial" charset="0"/>
                <a:ea typeface="+mn-ea"/>
                <a:cs typeface="+mn-cs"/>
              </a:rPr>
              <a:t>Protect natural and cultural resources and historic properties through appropriate planning, mitigation, response, and recovery actions to preserve, conserve, rehabilitate, and restore them consistent with post-disaster community priorities and best practices and in compliance with applicable environmental and historic preservation laws and executive orders.</a:t>
            </a:r>
          </a:p>
          <a:p>
            <a:pPr fontAlgn="base"/>
            <a:r>
              <a:rPr lang="en-US" sz="1200" b="1" kern="1200" dirty="0" smtClean="0">
                <a:solidFill>
                  <a:schemeClr val="tx1"/>
                </a:solidFill>
                <a:effectLst/>
                <a:latin typeface="Arial" charset="0"/>
                <a:ea typeface="+mn-ea"/>
                <a:cs typeface="+mn-cs"/>
              </a:rPr>
              <a:t>PLANNING</a:t>
            </a:r>
          </a:p>
          <a:p>
            <a:pPr fontAlgn="base"/>
            <a:r>
              <a:rPr lang="en-US" sz="1200" b="0" kern="1200" dirty="0" smtClean="0">
                <a:solidFill>
                  <a:schemeClr val="tx1"/>
                </a:solidFill>
                <a:effectLst/>
                <a:latin typeface="Arial" charset="0"/>
                <a:ea typeface="+mn-ea"/>
                <a:cs typeface="+mn-cs"/>
              </a:rPr>
              <a:t>Conduct a systematic process engaging the whole community as appropriate in the development of executable strategic, operational, and/or tactical- level approaches to meet defined objectives.</a:t>
            </a:r>
          </a:p>
          <a:p>
            <a:endParaRPr lang="en-US" sz="1200" b="0" i="0" kern="1200" baseline="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6</a:t>
            </a:fld>
            <a:endParaRPr lang="en-US" altLang="en-US" dirty="0"/>
          </a:p>
        </p:txBody>
      </p:sp>
    </p:spTree>
    <p:extLst>
      <p:ext uri="{BB962C8B-B14F-4D97-AF65-F5344CB8AC3E}">
        <p14:creationId xmlns:p14="http://schemas.microsoft.com/office/powerpoint/2010/main" val="379061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7</a:t>
            </a:fld>
            <a:endParaRPr lang="en-US" altLang="en-US" dirty="0"/>
          </a:p>
        </p:txBody>
      </p:sp>
    </p:spTree>
    <p:extLst>
      <p:ext uri="{BB962C8B-B14F-4D97-AF65-F5344CB8AC3E}">
        <p14:creationId xmlns:p14="http://schemas.microsoft.com/office/powerpoint/2010/main" val="392726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8</a:t>
            </a:fld>
            <a:endParaRPr lang="en-US" altLang="en-US" dirty="0"/>
          </a:p>
        </p:txBody>
      </p:sp>
    </p:spTree>
    <p:extLst>
      <p:ext uri="{BB962C8B-B14F-4D97-AF65-F5344CB8AC3E}">
        <p14:creationId xmlns:p14="http://schemas.microsoft.com/office/powerpoint/2010/main" val="95483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 many lessons</a:t>
            </a:r>
            <a:r>
              <a:rPr lang="en-US" baseline="0" dirty="0" smtClean="0"/>
              <a:t> after the storm.  In all of our surveying of businesses, we found most did not have wind coverage.  Those who rented buildings or spaces never insured their contents.  It is our job to keep educating our members resources that are available to them.  Our loss of workforce has been a huge challenge.  We lost a majority of our public housing so when residents moved away, that workforce left as well.  Over 70% of public housing is no longer available.   3 schools have been closed, one high school repurposed to a 6-12. The loss of students equals a loss of revenue in our school system. While getting our building repaired, we learned so much about mitigation.  First, don’t feel pressured to do business with the first company that shows up on site.  Work mitigation that may need to be done through your insurance agent and verify the working relationship between insurance and the mitigation companies.</a:t>
            </a:r>
          </a:p>
          <a:p>
            <a:endParaRPr lang="en-US" baseline="0" dirty="0" smtClean="0"/>
          </a:p>
          <a:p>
            <a:r>
              <a:rPr lang="en-US" baseline="0" dirty="0" smtClean="0"/>
              <a:t>Read all your contracts.  CAREFULLY.  Mitigation companies will swarm in and because local workforce is in recovery mode, they will bring in people to work from neighboring towns.  This will come at a premium.  Some contracts will have you pay for meals, hotel rooms, even air fare of the upper management coming to town to market to businesses that may need their services.</a:t>
            </a:r>
          </a:p>
          <a:p>
            <a:endParaRPr lang="en-US" baseline="0" dirty="0" smtClean="0"/>
          </a:p>
          <a:p>
            <a:r>
              <a:rPr lang="en-US" baseline="0" dirty="0" smtClean="0"/>
              <a:t>Have your staff go into the building first, before any mitigation team to salvage anything that is needed, undamaged items to sustain events.  And look far in advance.  You may not be back in your building in just a few months.  Next month it will be over a year since we walked out of our building.</a:t>
            </a:r>
          </a:p>
          <a:p>
            <a:endParaRPr lang="en-US" baseline="0" dirty="0" smtClean="0"/>
          </a:p>
          <a:p>
            <a:r>
              <a:rPr lang="en-US" baseline="0" dirty="0" smtClean="0"/>
              <a:t>Know where your office contents are.  After the hurricane hit and so many homes and businesses were destroyed, storage units became hard to come by.  We have stuff from Pensacola to Chipley.  </a:t>
            </a:r>
          </a:p>
          <a:p>
            <a:endParaRPr lang="en-US" baseline="0" dirty="0" smtClean="0"/>
          </a:p>
          <a:p>
            <a:r>
              <a:rPr lang="en-US" baseline="0" dirty="0" smtClean="0"/>
              <a:t>Our challenges are like all of our other businesses.  As a chamber of commerce, we have moved  3 times.  First, in a conference room at the local Chevrolet dealership.  Our second time, the city of Panama City loaned us space in a 5-wide modular building that we shared with other city entity’s.  This last time, we have a small office set up at our local community college that houses two employees while other employees are working mobile. </a:t>
            </a:r>
          </a:p>
          <a:p>
            <a:endParaRPr lang="en-US" baseline="0" dirty="0" smtClean="0"/>
          </a:p>
          <a:p>
            <a:endParaRPr lang="en-US" baseline="0" dirty="0" smtClean="0"/>
          </a:p>
          <a:p>
            <a:r>
              <a:rPr lang="en-US" baseline="0" dirty="0" smtClean="0"/>
              <a:t>Looking on the bright side, as a community, we have the ability rebuild a town of the future.  Old neglected buildings are now signs of growth and change.  Our Chamber is in the best financial situation then ever.  Our community supports our mission and with a committed staff and board, we have been able to take advantage of the storm and grow our organization in memberships and in our events.  </a:t>
            </a:r>
            <a:endParaRPr lang="en-US" dirty="0"/>
          </a:p>
        </p:txBody>
      </p:sp>
      <p:sp>
        <p:nvSpPr>
          <p:cNvPr id="4" name="Slide Number Placeholder 3"/>
          <p:cNvSpPr>
            <a:spLocks noGrp="1"/>
          </p:cNvSpPr>
          <p:nvPr>
            <p:ph type="sldNum" sz="quarter" idx="10"/>
          </p:nvPr>
        </p:nvSpPr>
        <p:spPr/>
        <p:txBody>
          <a:bodyPr/>
          <a:lstStyle/>
          <a:p>
            <a:fld id="{6ADB1081-E7EE-45BF-AFDB-32A12E6E08FA}" type="slidenum">
              <a:rPr lang="en-US" altLang="en-US" smtClean="0"/>
              <a:pPr/>
              <a:t>9</a:t>
            </a:fld>
            <a:endParaRPr lang="en-US" altLang="en-US" dirty="0"/>
          </a:p>
        </p:txBody>
      </p:sp>
    </p:spTree>
    <p:extLst>
      <p:ext uri="{BB962C8B-B14F-4D97-AF65-F5344CB8AC3E}">
        <p14:creationId xmlns:p14="http://schemas.microsoft.com/office/powerpoint/2010/main" val="104159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15"/>
            <a:ext cx="7772400" cy="1102519"/>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D76BD"/>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750E1D-9B0A-412F-8416-7ECB831E1534}"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C3345A-EAD8-48F8-95B6-1319EC14B3DB}" type="slidenum">
              <a:rPr lang="en-US"/>
              <a:pPr>
                <a:defRPr/>
              </a:pPr>
              <a:t>‹#›</a:t>
            </a:fld>
            <a:endParaRPr lang="en-US" dirty="0"/>
          </a:p>
        </p:txBody>
      </p:sp>
    </p:spTree>
    <p:extLst>
      <p:ext uri="{BB962C8B-B14F-4D97-AF65-F5344CB8AC3E}">
        <p14:creationId xmlns:p14="http://schemas.microsoft.com/office/powerpoint/2010/main" val="352068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15"/>
            <a:ext cx="7772400" cy="110251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455C50-9FD6-4E6C-8E2B-DEE0C51CDA0D}"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289FD27-E3F3-46C9-BD34-996A9E8E29F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1714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2"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434" indent="0">
              <a:buFontTx/>
              <a:buNone/>
              <a:defRPr/>
            </a:lvl2pPr>
            <a:lvl3pPr marL="684916" indent="0">
              <a:buFontTx/>
              <a:buNone/>
              <a:defRPr/>
            </a:lvl3pPr>
            <a:lvl4pPr marL="1027374" indent="0">
              <a:buFontTx/>
              <a:buNone/>
              <a:defRPr/>
            </a:lvl4pPr>
            <a:lvl5pPr marL="1369832"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62"/>
            <a:ext cx="6400800" cy="1263649"/>
          </a:xfrm>
        </p:spPr>
        <p:txBody>
          <a:bodyPr anchor="ctr">
            <a:normAutofit/>
          </a:bodyPr>
          <a:lstStyle>
            <a:lvl1pPr marL="0" indent="0" algn="l">
              <a:buNone/>
              <a:defRPr sz="1500">
                <a:solidFill>
                  <a:schemeClr val="bg2">
                    <a:lumMod val="75000"/>
                  </a:schemeClr>
                </a:solidFill>
              </a:defRPr>
            </a:lvl1pPr>
            <a:lvl2pPr marL="342434" indent="0">
              <a:buNone/>
              <a:defRPr sz="1400">
                <a:solidFill>
                  <a:schemeClr val="tx1">
                    <a:tint val="75000"/>
                  </a:schemeClr>
                </a:solidFill>
              </a:defRPr>
            </a:lvl2pPr>
            <a:lvl3pPr marL="684916" indent="0">
              <a:buNone/>
              <a:defRPr sz="1200">
                <a:solidFill>
                  <a:schemeClr val="tx1">
                    <a:tint val="75000"/>
                  </a:schemeClr>
                </a:solidFill>
              </a:defRPr>
            </a:lvl3pPr>
            <a:lvl4pPr marL="1027374" indent="0">
              <a:buNone/>
              <a:defRPr sz="1100">
                <a:solidFill>
                  <a:schemeClr val="tx1">
                    <a:tint val="75000"/>
                  </a:schemeClr>
                </a:solidFill>
              </a:defRPr>
            </a:lvl4pPr>
            <a:lvl5pPr marL="1369832" indent="0">
              <a:buNone/>
              <a:defRPr sz="1100">
                <a:solidFill>
                  <a:schemeClr val="tx1">
                    <a:tint val="75000"/>
                  </a:schemeClr>
                </a:solidFill>
              </a:defRPr>
            </a:lvl5pPr>
            <a:lvl6pPr marL="1712315" indent="0">
              <a:buNone/>
              <a:defRPr sz="1100">
                <a:solidFill>
                  <a:schemeClr val="tx1">
                    <a:tint val="75000"/>
                  </a:schemeClr>
                </a:solidFill>
              </a:defRPr>
            </a:lvl6pPr>
            <a:lvl7pPr marL="2054747" indent="0">
              <a:buNone/>
              <a:defRPr sz="1100">
                <a:solidFill>
                  <a:schemeClr val="tx1">
                    <a:tint val="75000"/>
                  </a:schemeClr>
                </a:solidFill>
              </a:defRPr>
            </a:lvl7pPr>
            <a:lvl8pPr marL="2397180" indent="0">
              <a:buNone/>
              <a:defRPr sz="1100">
                <a:solidFill>
                  <a:schemeClr val="tx1">
                    <a:tint val="75000"/>
                  </a:schemeClr>
                </a:solidFill>
              </a:defRPr>
            </a:lvl8pPr>
            <a:lvl9pPr marL="273961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609167"/>
            <a:ext cx="457200" cy="438582"/>
          </a:xfrm>
          <a:prstGeom prst="rect">
            <a:avLst/>
          </a:prstGeom>
        </p:spPr>
        <p:txBody>
          <a:bodyPr vert="horz" lIns="68502" tIns="34289" rIns="68502" bIns="34289" rtlCol="0" anchor="ctr">
            <a:noAutofit/>
          </a:bodyPr>
          <a:lstStyle/>
          <a:p>
            <a:pPr defTabSz="342434" fontAlgn="auto">
              <a:spcBef>
                <a:spcPts val="0"/>
              </a:spcBef>
              <a:spcAft>
                <a:spcPts val="0"/>
              </a:spcAft>
            </a:pPr>
            <a:r>
              <a:rPr lang="en-US" sz="6000" dirty="0">
                <a:solidFill>
                  <a:prstClr val="white"/>
                </a:solidFill>
                <a:latin typeface="Century Gothic" panose="020B0502020202020204"/>
              </a:rPr>
              <a:t>“</a:t>
            </a:r>
          </a:p>
        </p:txBody>
      </p:sp>
      <p:sp>
        <p:nvSpPr>
          <p:cNvPr id="15" name="TextBox 14"/>
          <p:cNvSpPr txBox="1"/>
          <p:nvPr/>
        </p:nvSpPr>
        <p:spPr>
          <a:xfrm>
            <a:off x="7714059" y="2076452"/>
            <a:ext cx="457200" cy="438582"/>
          </a:xfrm>
          <a:prstGeom prst="rect">
            <a:avLst/>
          </a:prstGeom>
        </p:spPr>
        <p:txBody>
          <a:bodyPr vert="horz" lIns="68502" tIns="34289" rIns="68502" bIns="34289" rtlCol="0" anchor="ctr">
            <a:noAutofit/>
          </a:bodyPr>
          <a:lstStyle/>
          <a:p>
            <a:pPr algn="r" defTabSz="342434" fontAlgn="auto">
              <a:spcBef>
                <a:spcPts val="0"/>
              </a:spcBef>
              <a:spcAft>
                <a:spcPts val="0"/>
              </a:spcAft>
            </a:pPr>
            <a:r>
              <a:rPr lang="en-US" sz="6000" dirty="0">
                <a:solidFill>
                  <a:prstClr val="white"/>
                </a:solidFill>
                <a:latin typeface="Century Gothic" panose="020B0502020202020204"/>
              </a:rPr>
              <a:t>”</a:t>
            </a:r>
          </a:p>
        </p:txBody>
      </p:sp>
    </p:spTree>
    <p:extLst>
      <p:ext uri="{BB962C8B-B14F-4D97-AF65-F5344CB8AC3E}">
        <p14:creationId xmlns:p14="http://schemas.microsoft.com/office/powerpoint/2010/main" val="343333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2" y="3849736"/>
            <a:ext cx="6401992" cy="645300"/>
          </a:xfrm>
        </p:spPr>
        <p:txBody>
          <a:bodyPr anchor="t">
            <a:normAutofit/>
          </a:bodyPr>
          <a:lstStyle>
            <a:lvl1pPr marL="0" indent="0" algn="l">
              <a:buNone/>
              <a:defRPr sz="1500">
                <a:solidFill>
                  <a:schemeClr val="bg2">
                    <a:lumMod val="75000"/>
                  </a:schemeClr>
                </a:solidFill>
              </a:defRPr>
            </a:lvl1pPr>
            <a:lvl2pPr marL="342434" indent="0">
              <a:buNone/>
              <a:defRPr sz="1400">
                <a:solidFill>
                  <a:schemeClr val="tx1">
                    <a:tint val="75000"/>
                  </a:schemeClr>
                </a:solidFill>
              </a:defRPr>
            </a:lvl2pPr>
            <a:lvl3pPr marL="684916" indent="0">
              <a:buNone/>
              <a:defRPr sz="1200">
                <a:solidFill>
                  <a:schemeClr val="tx1">
                    <a:tint val="75000"/>
                  </a:schemeClr>
                </a:solidFill>
              </a:defRPr>
            </a:lvl3pPr>
            <a:lvl4pPr marL="1027374" indent="0">
              <a:buNone/>
              <a:defRPr sz="1100">
                <a:solidFill>
                  <a:schemeClr val="tx1">
                    <a:tint val="75000"/>
                  </a:schemeClr>
                </a:solidFill>
              </a:defRPr>
            </a:lvl4pPr>
            <a:lvl5pPr marL="1369832" indent="0">
              <a:buNone/>
              <a:defRPr sz="1100">
                <a:solidFill>
                  <a:schemeClr val="tx1">
                    <a:tint val="75000"/>
                  </a:schemeClr>
                </a:solidFill>
              </a:defRPr>
            </a:lvl5pPr>
            <a:lvl6pPr marL="1712315" indent="0">
              <a:buNone/>
              <a:defRPr sz="1100">
                <a:solidFill>
                  <a:schemeClr val="tx1">
                    <a:tint val="75000"/>
                  </a:schemeClr>
                </a:solidFill>
              </a:defRPr>
            </a:lvl6pPr>
            <a:lvl7pPr marL="2054747" indent="0">
              <a:buNone/>
              <a:defRPr sz="1100">
                <a:solidFill>
                  <a:schemeClr val="tx1">
                    <a:tint val="75000"/>
                  </a:schemeClr>
                </a:solidFill>
              </a:defRPr>
            </a:lvl7pPr>
            <a:lvl8pPr marL="2397180" indent="0">
              <a:buNone/>
              <a:defRPr sz="1100">
                <a:solidFill>
                  <a:schemeClr val="tx1">
                    <a:tint val="75000"/>
                  </a:schemeClr>
                </a:solidFill>
              </a:defRPr>
            </a:lvl8pPr>
            <a:lvl9pPr marL="273961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9301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60" y="2946403"/>
            <a:ext cx="6400802" cy="787400"/>
          </a:xfrm>
        </p:spPr>
        <p:txBody>
          <a:bodyPr vert="horz" lIns="68502" tIns="34289" rIns="68502" bIns="34289"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733805"/>
            <a:ext cx="6400802" cy="762000"/>
          </a:xfrm>
        </p:spPr>
        <p:txBody>
          <a:bodyPr anchor="t">
            <a:normAutofit/>
          </a:bodyPr>
          <a:lstStyle>
            <a:lvl1pPr marL="0" indent="0" algn="l">
              <a:buNone/>
              <a:defRPr sz="1400">
                <a:solidFill>
                  <a:schemeClr val="bg2">
                    <a:lumMod val="75000"/>
                  </a:schemeClr>
                </a:solidFill>
              </a:defRPr>
            </a:lvl1pPr>
            <a:lvl2pPr marL="342434" indent="0">
              <a:buNone/>
              <a:defRPr sz="1400">
                <a:solidFill>
                  <a:schemeClr val="tx1">
                    <a:tint val="75000"/>
                  </a:schemeClr>
                </a:solidFill>
              </a:defRPr>
            </a:lvl2pPr>
            <a:lvl3pPr marL="684916" indent="0">
              <a:buNone/>
              <a:defRPr sz="1200">
                <a:solidFill>
                  <a:schemeClr val="tx1">
                    <a:tint val="75000"/>
                  </a:schemeClr>
                </a:solidFill>
              </a:defRPr>
            </a:lvl3pPr>
            <a:lvl4pPr marL="1027374" indent="0">
              <a:buNone/>
              <a:defRPr sz="1100">
                <a:solidFill>
                  <a:schemeClr val="tx1">
                    <a:tint val="75000"/>
                  </a:schemeClr>
                </a:solidFill>
              </a:defRPr>
            </a:lvl4pPr>
            <a:lvl5pPr marL="1369832" indent="0">
              <a:buNone/>
              <a:defRPr sz="1100">
                <a:solidFill>
                  <a:schemeClr val="tx1">
                    <a:tint val="75000"/>
                  </a:schemeClr>
                </a:solidFill>
              </a:defRPr>
            </a:lvl5pPr>
            <a:lvl6pPr marL="1712315" indent="0">
              <a:buNone/>
              <a:defRPr sz="1100">
                <a:solidFill>
                  <a:schemeClr val="tx1">
                    <a:tint val="75000"/>
                  </a:schemeClr>
                </a:solidFill>
              </a:defRPr>
            </a:lvl6pPr>
            <a:lvl7pPr marL="2054747" indent="0">
              <a:buNone/>
              <a:defRPr sz="1100">
                <a:solidFill>
                  <a:schemeClr val="tx1">
                    <a:tint val="75000"/>
                  </a:schemeClr>
                </a:solidFill>
              </a:defRPr>
            </a:lvl7pPr>
            <a:lvl8pPr marL="2397180" indent="0">
              <a:buNone/>
              <a:defRPr sz="1100">
                <a:solidFill>
                  <a:schemeClr val="tx1">
                    <a:tint val="75000"/>
                  </a:schemeClr>
                </a:solidFill>
              </a:defRPr>
            </a:lvl8pPr>
            <a:lvl9pPr marL="273961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609167"/>
            <a:ext cx="457200" cy="438582"/>
          </a:xfrm>
          <a:prstGeom prst="rect">
            <a:avLst/>
          </a:prstGeom>
        </p:spPr>
        <p:txBody>
          <a:bodyPr vert="horz" lIns="68502" tIns="34289" rIns="68502" bIns="34289" rtlCol="0" anchor="ctr">
            <a:noAutofit/>
          </a:bodyPr>
          <a:lstStyle/>
          <a:p>
            <a:pPr defTabSz="342434" fontAlgn="auto">
              <a:spcBef>
                <a:spcPts val="0"/>
              </a:spcBef>
              <a:spcAft>
                <a:spcPts val="0"/>
              </a:spcAft>
            </a:pPr>
            <a:r>
              <a:rPr lang="en-US" sz="6000" dirty="0">
                <a:solidFill>
                  <a:prstClr val="white"/>
                </a:solidFill>
                <a:latin typeface="Century Gothic" panose="020B0502020202020204"/>
              </a:rPr>
              <a:t>“</a:t>
            </a:r>
          </a:p>
        </p:txBody>
      </p:sp>
      <p:sp>
        <p:nvSpPr>
          <p:cNvPr id="12" name="TextBox 11"/>
          <p:cNvSpPr txBox="1"/>
          <p:nvPr/>
        </p:nvSpPr>
        <p:spPr>
          <a:xfrm>
            <a:off x="7714059" y="2076452"/>
            <a:ext cx="457200" cy="438582"/>
          </a:xfrm>
          <a:prstGeom prst="rect">
            <a:avLst/>
          </a:prstGeom>
        </p:spPr>
        <p:txBody>
          <a:bodyPr vert="horz" lIns="68502" tIns="34289" rIns="68502" bIns="34289" rtlCol="0" anchor="ctr">
            <a:noAutofit/>
          </a:bodyPr>
          <a:lstStyle/>
          <a:p>
            <a:pPr algn="r" defTabSz="342434" fontAlgn="auto">
              <a:spcBef>
                <a:spcPts val="0"/>
              </a:spcBef>
              <a:spcAft>
                <a:spcPts val="0"/>
              </a:spcAft>
            </a:pPr>
            <a:r>
              <a:rPr lang="en-US" sz="6000" dirty="0">
                <a:solidFill>
                  <a:prstClr val="white"/>
                </a:solidFill>
                <a:latin typeface="Century Gothic" panose="020B0502020202020204"/>
              </a:rPr>
              <a:t>”</a:t>
            </a:r>
          </a:p>
        </p:txBody>
      </p:sp>
    </p:spTree>
    <p:extLst>
      <p:ext uri="{BB962C8B-B14F-4D97-AF65-F5344CB8AC3E}">
        <p14:creationId xmlns:p14="http://schemas.microsoft.com/office/powerpoint/2010/main" val="84162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68502" tIns="34289" rIns="68502" bIns="3428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68502" tIns="34289" rIns="68502" bIns="34289"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575050"/>
            <a:ext cx="6400802" cy="920750"/>
          </a:xfrm>
        </p:spPr>
        <p:txBody>
          <a:bodyPr anchor="t">
            <a:normAutofit/>
          </a:bodyPr>
          <a:lstStyle>
            <a:lvl1pPr marL="0" indent="0" algn="l">
              <a:buNone/>
              <a:defRPr sz="1400">
                <a:solidFill>
                  <a:schemeClr val="bg2">
                    <a:lumMod val="75000"/>
                  </a:schemeClr>
                </a:solidFill>
              </a:defRPr>
            </a:lvl1pPr>
            <a:lvl2pPr marL="342434" indent="0">
              <a:buNone/>
              <a:defRPr sz="1400">
                <a:solidFill>
                  <a:schemeClr val="tx1">
                    <a:tint val="75000"/>
                  </a:schemeClr>
                </a:solidFill>
              </a:defRPr>
            </a:lvl2pPr>
            <a:lvl3pPr marL="684916" indent="0">
              <a:buNone/>
              <a:defRPr sz="1200">
                <a:solidFill>
                  <a:schemeClr val="tx1">
                    <a:tint val="75000"/>
                  </a:schemeClr>
                </a:solidFill>
              </a:defRPr>
            </a:lvl3pPr>
            <a:lvl4pPr marL="1027374" indent="0">
              <a:buNone/>
              <a:defRPr sz="1100">
                <a:solidFill>
                  <a:schemeClr val="tx1">
                    <a:tint val="75000"/>
                  </a:schemeClr>
                </a:solidFill>
              </a:defRPr>
            </a:lvl4pPr>
            <a:lvl5pPr marL="1369832" indent="0">
              <a:buNone/>
              <a:defRPr sz="1100">
                <a:solidFill>
                  <a:schemeClr val="tx1">
                    <a:tint val="75000"/>
                  </a:schemeClr>
                </a:solidFill>
              </a:defRPr>
            </a:lvl5pPr>
            <a:lvl6pPr marL="1712315" indent="0">
              <a:buNone/>
              <a:defRPr sz="1100">
                <a:solidFill>
                  <a:schemeClr val="tx1">
                    <a:tint val="75000"/>
                  </a:schemeClr>
                </a:solidFill>
              </a:defRPr>
            </a:lvl6pPr>
            <a:lvl7pPr marL="2054747" indent="0">
              <a:buNone/>
              <a:defRPr sz="1100">
                <a:solidFill>
                  <a:schemeClr val="tx1">
                    <a:tint val="75000"/>
                  </a:schemeClr>
                </a:solidFill>
              </a:defRPr>
            </a:lvl7pPr>
            <a:lvl8pPr marL="2397180" indent="0">
              <a:buNone/>
              <a:defRPr sz="1100">
                <a:solidFill>
                  <a:schemeClr val="tx1">
                    <a:tint val="75000"/>
                  </a:schemeClr>
                </a:solidFill>
              </a:defRPr>
            </a:lvl8pPr>
            <a:lvl9pPr marL="273961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6744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3240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78" y="514350"/>
            <a:ext cx="1543051"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1"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2094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221" y="514482"/>
            <a:ext cx="6000751"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1"/>
            <a:ext cx="4800600" cy="1460500"/>
          </a:xfrm>
        </p:spPr>
        <p:txBody>
          <a:bodyPr anchor="t">
            <a:normAutofit/>
          </a:bodyPr>
          <a:lstStyle>
            <a:lvl1pPr marL="0" indent="0" algn="l">
              <a:buNone/>
              <a:defRPr sz="1600">
                <a:solidFill>
                  <a:schemeClr val="bg2">
                    <a:lumMod val="75000"/>
                  </a:schemeClr>
                </a:solidFill>
              </a:defRPr>
            </a:lvl1pPr>
            <a:lvl2pPr marL="342452" indent="0" algn="ctr">
              <a:buNone/>
              <a:defRPr>
                <a:solidFill>
                  <a:schemeClr val="tx1">
                    <a:tint val="75000"/>
                  </a:schemeClr>
                </a:solidFill>
              </a:defRPr>
            </a:lvl2pPr>
            <a:lvl3pPr marL="684950" indent="0" algn="ctr">
              <a:buNone/>
              <a:defRPr>
                <a:solidFill>
                  <a:schemeClr val="tx1">
                    <a:tint val="75000"/>
                  </a:schemeClr>
                </a:solidFill>
              </a:defRPr>
            </a:lvl3pPr>
            <a:lvl4pPr marL="1027425" indent="0" algn="ctr">
              <a:buNone/>
              <a:defRPr>
                <a:solidFill>
                  <a:schemeClr val="tx1">
                    <a:tint val="75000"/>
                  </a:schemeClr>
                </a:solidFill>
              </a:defRPr>
            </a:lvl4pPr>
            <a:lvl5pPr marL="1369900" indent="0" algn="ctr">
              <a:buNone/>
              <a:defRPr>
                <a:solidFill>
                  <a:schemeClr val="tx1">
                    <a:tint val="75000"/>
                  </a:schemeClr>
                </a:solidFill>
              </a:defRPr>
            </a:lvl5pPr>
            <a:lvl6pPr marL="1712399" indent="0" algn="ctr">
              <a:buNone/>
              <a:defRPr>
                <a:solidFill>
                  <a:schemeClr val="tx1">
                    <a:tint val="75000"/>
                  </a:schemeClr>
                </a:solidFill>
              </a:defRPr>
            </a:lvl6pPr>
            <a:lvl7pPr marL="2054849" indent="0" algn="ctr">
              <a:buNone/>
              <a:defRPr>
                <a:solidFill>
                  <a:schemeClr val="tx1">
                    <a:tint val="75000"/>
                  </a:schemeClr>
                </a:solidFill>
              </a:defRPr>
            </a:lvl7pPr>
            <a:lvl8pPr marL="2397300" indent="0" algn="ctr">
              <a:buNone/>
              <a:defRPr>
                <a:solidFill>
                  <a:schemeClr val="tx1">
                    <a:tint val="75000"/>
                  </a:schemeClr>
                </a:solidFill>
              </a:defRPr>
            </a:lvl8pPr>
            <a:lvl9pPr marL="273975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10" y="6351"/>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92" y="68717"/>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934" y="171450"/>
            <a:ext cx="3714751"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7" y="24210"/>
            <a:ext cx="3639741"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51" y="457452"/>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41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30870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60" y="1504952"/>
            <a:ext cx="6400802"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400">
                <a:solidFill>
                  <a:schemeClr val="bg2">
                    <a:lumMod val="75000"/>
                  </a:schemeClr>
                </a:solidFill>
              </a:defRPr>
            </a:lvl1pPr>
            <a:lvl2pPr marL="342452" indent="0">
              <a:buNone/>
              <a:defRPr sz="1400">
                <a:solidFill>
                  <a:schemeClr val="tx1">
                    <a:tint val="75000"/>
                  </a:schemeClr>
                </a:solidFill>
              </a:defRPr>
            </a:lvl2pPr>
            <a:lvl3pPr marL="684950" indent="0">
              <a:buNone/>
              <a:defRPr sz="1200">
                <a:solidFill>
                  <a:schemeClr val="tx1">
                    <a:tint val="75000"/>
                  </a:schemeClr>
                </a:solidFill>
              </a:defRPr>
            </a:lvl3pPr>
            <a:lvl4pPr marL="1027425" indent="0">
              <a:buNone/>
              <a:defRPr sz="1100">
                <a:solidFill>
                  <a:schemeClr val="tx1">
                    <a:tint val="75000"/>
                  </a:schemeClr>
                </a:solidFill>
              </a:defRPr>
            </a:lvl4pPr>
            <a:lvl5pPr marL="1369900" indent="0">
              <a:buNone/>
              <a:defRPr sz="1100">
                <a:solidFill>
                  <a:schemeClr val="tx1">
                    <a:tint val="75000"/>
                  </a:schemeClr>
                </a:solidFill>
              </a:defRPr>
            </a:lvl5pPr>
            <a:lvl6pPr marL="1712399" indent="0">
              <a:buNone/>
              <a:defRPr sz="1100">
                <a:solidFill>
                  <a:schemeClr val="tx1">
                    <a:tint val="75000"/>
                  </a:schemeClr>
                </a:solidFill>
              </a:defRPr>
            </a:lvl6pPr>
            <a:lvl7pPr marL="2054849" indent="0">
              <a:buNone/>
              <a:defRPr sz="1100">
                <a:solidFill>
                  <a:schemeClr val="tx1">
                    <a:tint val="75000"/>
                  </a:schemeClr>
                </a:solidFill>
              </a:defRPr>
            </a:lvl7pPr>
            <a:lvl8pPr marL="2397300" indent="0">
              <a:buNone/>
              <a:defRPr sz="1100">
                <a:solidFill>
                  <a:schemeClr val="tx1">
                    <a:tint val="75000"/>
                  </a:schemeClr>
                </a:solidFill>
              </a:defRPr>
            </a:lvl8pPr>
            <a:lvl9pPr marL="273975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9750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210"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55"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7277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B14DF-774B-4E9A-9785-C8E732642B52}"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B3F66E7-B0DA-44D5-87C9-6EF194D0929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691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503"/>
            <a:ext cx="3487340" cy="432197"/>
          </a:xfrm>
        </p:spPr>
        <p:txBody>
          <a:bodyPr anchor="b">
            <a:noAutofit/>
          </a:bodyPr>
          <a:lstStyle>
            <a:lvl1pPr marL="0" indent="0">
              <a:buNone/>
              <a:defRPr sz="2100" b="0">
                <a:solidFill>
                  <a:schemeClr val="tx1"/>
                </a:solidFill>
              </a:defRPr>
            </a:lvl1pPr>
            <a:lvl2pPr marL="342452" indent="0">
              <a:buNone/>
              <a:defRPr sz="1500" b="1"/>
            </a:lvl2pPr>
            <a:lvl3pPr marL="684950" indent="0">
              <a:buNone/>
              <a:defRPr sz="1400" b="1"/>
            </a:lvl3pPr>
            <a:lvl4pPr marL="1027425" indent="0">
              <a:buNone/>
              <a:defRPr sz="1200" b="1"/>
            </a:lvl4pPr>
            <a:lvl5pPr marL="1369900" indent="0">
              <a:buNone/>
              <a:defRPr sz="1200" b="1"/>
            </a:lvl5pPr>
            <a:lvl6pPr marL="1712399" indent="0">
              <a:buNone/>
              <a:defRPr sz="1200" b="1"/>
            </a:lvl6pPr>
            <a:lvl7pPr marL="2054849" indent="0">
              <a:buNone/>
              <a:defRPr sz="1200" b="1"/>
            </a:lvl7pPr>
            <a:lvl8pPr marL="2397300" indent="0">
              <a:buNone/>
              <a:defRPr sz="1200" b="1"/>
            </a:lvl8pPr>
            <a:lvl9pPr marL="273975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210"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371" y="514503"/>
            <a:ext cx="3498851" cy="432197"/>
          </a:xfrm>
        </p:spPr>
        <p:txBody>
          <a:bodyPr anchor="b">
            <a:noAutofit/>
          </a:bodyPr>
          <a:lstStyle>
            <a:lvl1pPr marL="0" indent="0">
              <a:buNone/>
              <a:defRPr sz="2100" b="0">
                <a:solidFill>
                  <a:schemeClr val="tx1"/>
                </a:solidFill>
              </a:defRPr>
            </a:lvl1pPr>
            <a:lvl2pPr marL="342452" indent="0">
              <a:buNone/>
              <a:defRPr sz="1500" b="1"/>
            </a:lvl2pPr>
            <a:lvl3pPr marL="684950" indent="0">
              <a:buNone/>
              <a:defRPr sz="1400" b="1"/>
            </a:lvl3pPr>
            <a:lvl4pPr marL="1027425" indent="0">
              <a:buNone/>
              <a:defRPr sz="1200" b="1"/>
            </a:lvl4pPr>
            <a:lvl5pPr marL="1369900" indent="0">
              <a:buNone/>
              <a:defRPr sz="1200" b="1"/>
            </a:lvl5pPr>
            <a:lvl6pPr marL="1712399" indent="0">
              <a:buNone/>
              <a:defRPr sz="1200" b="1"/>
            </a:lvl6pPr>
            <a:lvl7pPr marL="2054849" indent="0">
              <a:buNone/>
              <a:defRPr sz="1200" b="1"/>
            </a:lvl7pPr>
            <a:lvl8pPr marL="2397300" indent="0">
              <a:buNone/>
              <a:defRPr sz="1200" b="1"/>
            </a:lvl8pPr>
            <a:lvl9pPr marL="273975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18" y="946549"/>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3899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2903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6094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60" y="514350"/>
            <a:ext cx="4457702"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1"/>
            <a:ext cx="2743200" cy="1568450"/>
          </a:xfrm>
        </p:spPr>
        <p:txBody>
          <a:bodyPr anchor="t">
            <a:normAutofit/>
          </a:bodyPr>
          <a:lstStyle>
            <a:lvl1pPr marL="0" indent="0">
              <a:buNone/>
              <a:defRPr sz="1200"/>
            </a:lvl1pPr>
            <a:lvl2pPr marL="342452" indent="0">
              <a:buNone/>
              <a:defRPr sz="900"/>
            </a:lvl2pPr>
            <a:lvl3pPr marL="684950" indent="0">
              <a:buNone/>
              <a:defRPr sz="800"/>
            </a:lvl3pPr>
            <a:lvl4pPr marL="1027425" indent="0">
              <a:buNone/>
              <a:defRPr sz="700"/>
            </a:lvl4pPr>
            <a:lvl5pPr marL="1369900" indent="0">
              <a:buNone/>
              <a:defRPr sz="700"/>
            </a:lvl5pPr>
            <a:lvl6pPr marL="1712399" indent="0">
              <a:buNone/>
              <a:defRPr sz="700"/>
            </a:lvl6pPr>
            <a:lvl7pPr marL="2054849" indent="0">
              <a:buNone/>
              <a:defRPr sz="700"/>
            </a:lvl7pPr>
            <a:lvl8pPr marL="2397300" indent="0">
              <a:buNone/>
              <a:defRPr sz="700"/>
            </a:lvl8pPr>
            <a:lvl9pPr marL="273975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4467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61" y="1085850"/>
            <a:ext cx="4514851"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818"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452" indent="0">
              <a:buNone/>
              <a:defRPr sz="1200"/>
            </a:lvl2pPr>
            <a:lvl3pPr marL="684950" indent="0">
              <a:buNone/>
              <a:defRPr sz="1200"/>
            </a:lvl3pPr>
            <a:lvl4pPr marL="1027425" indent="0">
              <a:buNone/>
              <a:defRPr sz="1200"/>
            </a:lvl4pPr>
            <a:lvl5pPr marL="1369900" indent="0">
              <a:buNone/>
              <a:defRPr sz="1200"/>
            </a:lvl5pPr>
            <a:lvl6pPr marL="1712399" indent="0">
              <a:buNone/>
              <a:defRPr sz="1200"/>
            </a:lvl6pPr>
            <a:lvl7pPr marL="2054849" indent="0">
              <a:buNone/>
              <a:defRPr sz="1200"/>
            </a:lvl7pPr>
            <a:lvl8pPr marL="2397300" indent="0">
              <a:buNone/>
              <a:defRPr sz="1200"/>
            </a:lvl8pPr>
            <a:lvl9pPr marL="2739752"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42129" y="2082801"/>
            <a:ext cx="4516041" cy="1536700"/>
          </a:xfrm>
        </p:spPr>
        <p:txBody>
          <a:bodyPr anchor="t">
            <a:normAutofit/>
          </a:bodyPr>
          <a:lstStyle>
            <a:lvl1pPr marL="0" indent="0">
              <a:buNone/>
              <a:defRPr sz="1400"/>
            </a:lvl1pPr>
            <a:lvl2pPr marL="342452" indent="0">
              <a:buNone/>
              <a:defRPr sz="900"/>
            </a:lvl2pPr>
            <a:lvl3pPr marL="684950" indent="0">
              <a:buNone/>
              <a:defRPr sz="800"/>
            </a:lvl3pPr>
            <a:lvl4pPr marL="1027425" indent="0">
              <a:buNone/>
              <a:defRPr sz="700"/>
            </a:lvl4pPr>
            <a:lvl5pPr marL="1369900" indent="0">
              <a:buNone/>
              <a:defRPr sz="700"/>
            </a:lvl5pPr>
            <a:lvl6pPr marL="1712399" indent="0">
              <a:buNone/>
              <a:defRPr sz="700"/>
            </a:lvl6pPr>
            <a:lvl7pPr marL="2054849" indent="0">
              <a:buNone/>
              <a:defRPr sz="700"/>
            </a:lvl7pPr>
            <a:lvl8pPr marL="2397300" indent="0">
              <a:buNone/>
              <a:defRPr sz="700"/>
            </a:lvl8pPr>
            <a:lvl9pPr marL="273975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5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751"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452" indent="0">
              <a:buNone/>
              <a:defRPr sz="1200"/>
            </a:lvl2pPr>
            <a:lvl3pPr marL="684950" indent="0">
              <a:buNone/>
              <a:defRPr sz="1200"/>
            </a:lvl3pPr>
            <a:lvl4pPr marL="1027425" indent="0">
              <a:buNone/>
              <a:defRPr sz="1200"/>
            </a:lvl4pPr>
            <a:lvl5pPr marL="1369900" indent="0">
              <a:buNone/>
              <a:defRPr sz="1200"/>
            </a:lvl5pPr>
            <a:lvl6pPr marL="1712399" indent="0">
              <a:buNone/>
              <a:defRPr sz="1200"/>
            </a:lvl6pPr>
            <a:lvl7pPr marL="2054849" indent="0">
              <a:buNone/>
              <a:defRPr sz="1200"/>
            </a:lvl7pPr>
            <a:lvl8pPr marL="2397300" indent="0">
              <a:buNone/>
              <a:defRPr sz="1200"/>
            </a:lvl8pPr>
            <a:lvl9pPr marL="2739752" indent="0">
              <a:buNone/>
              <a:defRPr sz="12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685804" y="2882900"/>
            <a:ext cx="6228158" cy="342900"/>
          </a:xfrm>
        </p:spPr>
        <p:txBody>
          <a:bodyPr anchor="t">
            <a:normAutofit/>
          </a:bodyPr>
          <a:lstStyle>
            <a:lvl1pPr marL="0" indent="0">
              <a:buFontTx/>
              <a:buNone/>
              <a:defRPr sz="1200"/>
            </a:lvl1pPr>
            <a:lvl2pPr marL="342452" indent="0">
              <a:buFontTx/>
              <a:buNone/>
              <a:defRPr/>
            </a:lvl2pPr>
            <a:lvl3pPr marL="684950" indent="0">
              <a:buFontTx/>
              <a:buNone/>
              <a:defRPr/>
            </a:lvl3pPr>
            <a:lvl4pPr marL="1027425" indent="0">
              <a:buFontTx/>
              <a:buNone/>
              <a:defRPr/>
            </a:lvl4pPr>
            <a:lvl5pPr marL="13699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65403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81" y="3086100"/>
            <a:ext cx="6401991" cy="1409700"/>
          </a:xfrm>
        </p:spPr>
        <p:txBody>
          <a:bodyPr anchor="ctr">
            <a:normAutofit/>
          </a:bodyPr>
          <a:lstStyle>
            <a:lvl1pPr marL="0" indent="0" algn="l">
              <a:buNone/>
              <a:defRPr sz="1500">
                <a:solidFill>
                  <a:schemeClr val="bg2">
                    <a:lumMod val="75000"/>
                  </a:schemeClr>
                </a:solidFill>
              </a:defRPr>
            </a:lvl1pPr>
            <a:lvl2pPr marL="342452" indent="0">
              <a:buNone/>
              <a:defRPr sz="1400">
                <a:solidFill>
                  <a:schemeClr val="tx1">
                    <a:tint val="75000"/>
                  </a:schemeClr>
                </a:solidFill>
              </a:defRPr>
            </a:lvl2pPr>
            <a:lvl3pPr marL="684950" indent="0">
              <a:buNone/>
              <a:defRPr sz="1200">
                <a:solidFill>
                  <a:schemeClr val="tx1">
                    <a:tint val="75000"/>
                  </a:schemeClr>
                </a:solidFill>
              </a:defRPr>
            </a:lvl3pPr>
            <a:lvl4pPr marL="1027425" indent="0">
              <a:buNone/>
              <a:defRPr sz="1100">
                <a:solidFill>
                  <a:schemeClr val="tx1">
                    <a:tint val="75000"/>
                  </a:schemeClr>
                </a:solidFill>
              </a:defRPr>
            </a:lvl4pPr>
            <a:lvl5pPr marL="1369900" indent="0">
              <a:buNone/>
              <a:defRPr sz="1100">
                <a:solidFill>
                  <a:schemeClr val="tx1">
                    <a:tint val="75000"/>
                  </a:schemeClr>
                </a:solidFill>
              </a:defRPr>
            </a:lvl5pPr>
            <a:lvl6pPr marL="1712399" indent="0">
              <a:buNone/>
              <a:defRPr sz="1100">
                <a:solidFill>
                  <a:schemeClr val="tx1">
                    <a:tint val="75000"/>
                  </a:schemeClr>
                </a:solidFill>
              </a:defRPr>
            </a:lvl6pPr>
            <a:lvl7pPr marL="2054849" indent="0">
              <a:buNone/>
              <a:defRPr sz="1100">
                <a:solidFill>
                  <a:schemeClr val="tx1">
                    <a:tint val="75000"/>
                  </a:schemeClr>
                </a:solidFill>
              </a:defRPr>
            </a:lvl7pPr>
            <a:lvl8pPr marL="2397300" indent="0">
              <a:buNone/>
              <a:defRPr sz="1100">
                <a:solidFill>
                  <a:schemeClr val="tx1">
                    <a:tint val="75000"/>
                  </a:schemeClr>
                </a:solidFill>
              </a:defRPr>
            </a:lvl8pPr>
            <a:lvl9pPr marL="273975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371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2"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452" indent="0">
              <a:buFontTx/>
              <a:buNone/>
              <a:defRPr/>
            </a:lvl2pPr>
            <a:lvl3pPr marL="684950" indent="0">
              <a:buFontTx/>
              <a:buNone/>
              <a:defRPr/>
            </a:lvl3pPr>
            <a:lvl4pPr marL="1027425" indent="0">
              <a:buFontTx/>
              <a:buNone/>
              <a:defRPr/>
            </a:lvl4pPr>
            <a:lvl5pPr marL="13699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62"/>
            <a:ext cx="6400800" cy="1263649"/>
          </a:xfrm>
        </p:spPr>
        <p:txBody>
          <a:bodyPr anchor="ctr">
            <a:normAutofit/>
          </a:bodyPr>
          <a:lstStyle>
            <a:lvl1pPr marL="0" indent="0" algn="l">
              <a:buNone/>
              <a:defRPr sz="1500">
                <a:solidFill>
                  <a:schemeClr val="bg2">
                    <a:lumMod val="75000"/>
                  </a:schemeClr>
                </a:solidFill>
              </a:defRPr>
            </a:lvl1pPr>
            <a:lvl2pPr marL="342452" indent="0">
              <a:buNone/>
              <a:defRPr sz="1400">
                <a:solidFill>
                  <a:schemeClr val="tx1">
                    <a:tint val="75000"/>
                  </a:schemeClr>
                </a:solidFill>
              </a:defRPr>
            </a:lvl2pPr>
            <a:lvl3pPr marL="684950" indent="0">
              <a:buNone/>
              <a:defRPr sz="1200">
                <a:solidFill>
                  <a:schemeClr val="tx1">
                    <a:tint val="75000"/>
                  </a:schemeClr>
                </a:solidFill>
              </a:defRPr>
            </a:lvl3pPr>
            <a:lvl4pPr marL="1027425" indent="0">
              <a:buNone/>
              <a:defRPr sz="1100">
                <a:solidFill>
                  <a:schemeClr val="tx1">
                    <a:tint val="75000"/>
                  </a:schemeClr>
                </a:solidFill>
              </a:defRPr>
            </a:lvl4pPr>
            <a:lvl5pPr marL="1369900" indent="0">
              <a:buNone/>
              <a:defRPr sz="1100">
                <a:solidFill>
                  <a:schemeClr val="tx1">
                    <a:tint val="75000"/>
                  </a:schemeClr>
                </a:solidFill>
              </a:defRPr>
            </a:lvl5pPr>
            <a:lvl6pPr marL="1712399" indent="0">
              <a:buNone/>
              <a:defRPr sz="1100">
                <a:solidFill>
                  <a:schemeClr val="tx1">
                    <a:tint val="75000"/>
                  </a:schemeClr>
                </a:solidFill>
              </a:defRPr>
            </a:lvl6pPr>
            <a:lvl7pPr marL="2054849" indent="0">
              <a:buNone/>
              <a:defRPr sz="1100">
                <a:solidFill>
                  <a:schemeClr val="tx1">
                    <a:tint val="75000"/>
                  </a:schemeClr>
                </a:solidFill>
              </a:defRPr>
            </a:lvl7pPr>
            <a:lvl8pPr marL="2397300" indent="0">
              <a:buNone/>
              <a:defRPr sz="1100">
                <a:solidFill>
                  <a:schemeClr val="tx1">
                    <a:tint val="75000"/>
                  </a:schemeClr>
                </a:solidFill>
              </a:defRPr>
            </a:lvl8pPr>
            <a:lvl9pPr marL="273975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609167"/>
            <a:ext cx="457200" cy="438582"/>
          </a:xfrm>
          <a:prstGeom prst="rect">
            <a:avLst/>
          </a:prstGeom>
        </p:spPr>
        <p:txBody>
          <a:bodyPr vert="horz" lIns="68505" tIns="34289" rIns="68505" bIns="34289" rtlCol="0" anchor="ctr">
            <a:noAutofit/>
          </a:bodyPr>
          <a:lstStyle/>
          <a:p>
            <a:pPr defTabSz="342452" fontAlgn="auto">
              <a:spcBef>
                <a:spcPts val="0"/>
              </a:spcBef>
              <a:spcAft>
                <a:spcPts val="0"/>
              </a:spcAft>
            </a:pPr>
            <a:r>
              <a:rPr lang="en-US" sz="6000" dirty="0">
                <a:solidFill>
                  <a:prstClr val="white"/>
                </a:solidFill>
                <a:latin typeface="Century Gothic" panose="020B0502020202020204"/>
              </a:rPr>
              <a:t>“</a:t>
            </a:r>
          </a:p>
        </p:txBody>
      </p:sp>
      <p:sp>
        <p:nvSpPr>
          <p:cNvPr id="15" name="TextBox 14"/>
          <p:cNvSpPr txBox="1"/>
          <p:nvPr/>
        </p:nvSpPr>
        <p:spPr>
          <a:xfrm>
            <a:off x="7714059" y="2076452"/>
            <a:ext cx="457200" cy="438582"/>
          </a:xfrm>
          <a:prstGeom prst="rect">
            <a:avLst/>
          </a:prstGeom>
        </p:spPr>
        <p:txBody>
          <a:bodyPr vert="horz" lIns="68505" tIns="34289" rIns="68505" bIns="34289" rtlCol="0" anchor="ctr">
            <a:noAutofit/>
          </a:bodyPr>
          <a:lstStyle/>
          <a:p>
            <a:pPr algn="r" defTabSz="342452" fontAlgn="auto">
              <a:spcBef>
                <a:spcPts val="0"/>
              </a:spcBef>
              <a:spcAft>
                <a:spcPts val="0"/>
              </a:spcAft>
            </a:pPr>
            <a:r>
              <a:rPr lang="en-US" sz="6000" dirty="0">
                <a:solidFill>
                  <a:prstClr val="white"/>
                </a:solidFill>
                <a:latin typeface="Century Gothic" panose="020B0502020202020204"/>
              </a:rPr>
              <a:t>”</a:t>
            </a:r>
          </a:p>
        </p:txBody>
      </p:sp>
    </p:spTree>
    <p:extLst>
      <p:ext uri="{BB962C8B-B14F-4D97-AF65-F5344CB8AC3E}">
        <p14:creationId xmlns:p14="http://schemas.microsoft.com/office/powerpoint/2010/main" val="326011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2" y="3849736"/>
            <a:ext cx="6401992" cy="645300"/>
          </a:xfrm>
        </p:spPr>
        <p:txBody>
          <a:bodyPr anchor="t">
            <a:normAutofit/>
          </a:bodyPr>
          <a:lstStyle>
            <a:lvl1pPr marL="0" indent="0" algn="l">
              <a:buNone/>
              <a:defRPr sz="1500">
                <a:solidFill>
                  <a:schemeClr val="bg2">
                    <a:lumMod val="75000"/>
                  </a:schemeClr>
                </a:solidFill>
              </a:defRPr>
            </a:lvl1pPr>
            <a:lvl2pPr marL="342452" indent="0">
              <a:buNone/>
              <a:defRPr sz="1400">
                <a:solidFill>
                  <a:schemeClr val="tx1">
                    <a:tint val="75000"/>
                  </a:schemeClr>
                </a:solidFill>
              </a:defRPr>
            </a:lvl2pPr>
            <a:lvl3pPr marL="684950" indent="0">
              <a:buNone/>
              <a:defRPr sz="1200">
                <a:solidFill>
                  <a:schemeClr val="tx1">
                    <a:tint val="75000"/>
                  </a:schemeClr>
                </a:solidFill>
              </a:defRPr>
            </a:lvl3pPr>
            <a:lvl4pPr marL="1027425" indent="0">
              <a:buNone/>
              <a:defRPr sz="1100">
                <a:solidFill>
                  <a:schemeClr val="tx1">
                    <a:tint val="75000"/>
                  </a:schemeClr>
                </a:solidFill>
              </a:defRPr>
            </a:lvl4pPr>
            <a:lvl5pPr marL="1369900" indent="0">
              <a:buNone/>
              <a:defRPr sz="1100">
                <a:solidFill>
                  <a:schemeClr val="tx1">
                    <a:tint val="75000"/>
                  </a:schemeClr>
                </a:solidFill>
              </a:defRPr>
            </a:lvl5pPr>
            <a:lvl6pPr marL="1712399" indent="0">
              <a:buNone/>
              <a:defRPr sz="1100">
                <a:solidFill>
                  <a:schemeClr val="tx1">
                    <a:tint val="75000"/>
                  </a:schemeClr>
                </a:solidFill>
              </a:defRPr>
            </a:lvl6pPr>
            <a:lvl7pPr marL="2054849" indent="0">
              <a:buNone/>
              <a:defRPr sz="1100">
                <a:solidFill>
                  <a:schemeClr val="tx1">
                    <a:tint val="75000"/>
                  </a:schemeClr>
                </a:solidFill>
              </a:defRPr>
            </a:lvl7pPr>
            <a:lvl8pPr marL="2397300" indent="0">
              <a:buNone/>
              <a:defRPr sz="1100">
                <a:solidFill>
                  <a:schemeClr val="tx1">
                    <a:tint val="75000"/>
                  </a:schemeClr>
                </a:solidFill>
              </a:defRPr>
            </a:lvl8pPr>
            <a:lvl9pPr marL="273975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47615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60" y="2946403"/>
            <a:ext cx="6400802" cy="787400"/>
          </a:xfrm>
        </p:spPr>
        <p:txBody>
          <a:bodyPr vert="horz" lIns="68505" tIns="34289" rIns="68505" bIns="34289"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733805"/>
            <a:ext cx="6400802" cy="762000"/>
          </a:xfrm>
        </p:spPr>
        <p:txBody>
          <a:bodyPr anchor="t">
            <a:normAutofit/>
          </a:bodyPr>
          <a:lstStyle>
            <a:lvl1pPr marL="0" indent="0" algn="l">
              <a:buNone/>
              <a:defRPr sz="1400">
                <a:solidFill>
                  <a:schemeClr val="bg2">
                    <a:lumMod val="75000"/>
                  </a:schemeClr>
                </a:solidFill>
              </a:defRPr>
            </a:lvl1pPr>
            <a:lvl2pPr marL="342452" indent="0">
              <a:buNone/>
              <a:defRPr sz="1400">
                <a:solidFill>
                  <a:schemeClr val="tx1">
                    <a:tint val="75000"/>
                  </a:schemeClr>
                </a:solidFill>
              </a:defRPr>
            </a:lvl2pPr>
            <a:lvl3pPr marL="684950" indent="0">
              <a:buNone/>
              <a:defRPr sz="1200">
                <a:solidFill>
                  <a:schemeClr val="tx1">
                    <a:tint val="75000"/>
                  </a:schemeClr>
                </a:solidFill>
              </a:defRPr>
            </a:lvl3pPr>
            <a:lvl4pPr marL="1027425" indent="0">
              <a:buNone/>
              <a:defRPr sz="1100">
                <a:solidFill>
                  <a:schemeClr val="tx1">
                    <a:tint val="75000"/>
                  </a:schemeClr>
                </a:solidFill>
              </a:defRPr>
            </a:lvl4pPr>
            <a:lvl5pPr marL="1369900" indent="0">
              <a:buNone/>
              <a:defRPr sz="1100">
                <a:solidFill>
                  <a:schemeClr val="tx1">
                    <a:tint val="75000"/>
                  </a:schemeClr>
                </a:solidFill>
              </a:defRPr>
            </a:lvl5pPr>
            <a:lvl6pPr marL="1712399" indent="0">
              <a:buNone/>
              <a:defRPr sz="1100">
                <a:solidFill>
                  <a:schemeClr val="tx1">
                    <a:tint val="75000"/>
                  </a:schemeClr>
                </a:solidFill>
              </a:defRPr>
            </a:lvl6pPr>
            <a:lvl7pPr marL="2054849" indent="0">
              <a:buNone/>
              <a:defRPr sz="1100">
                <a:solidFill>
                  <a:schemeClr val="tx1">
                    <a:tint val="75000"/>
                  </a:schemeClr>
                </a:solidFill>
              </a:defRPr>
            </a:lvl7pPr>
            <a:lvl8pPr marL="2397300" indent="0">
              <a:buNone/>
              <a:defRPr sz="1100">
                <a:solidFill>
                  <a:schemeClr val="tx1">
                    <a:tint val="75000"/>
                  </a:schemeClr>
                </a:solidFill>
              </a:defRPr>
            </a:lvl8pPr>
            <a:lvl9pPr marL="273975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609167"/>
            <a:ext cx="457200" cy="438582"/>
          </a:xfrm>
          <a:prstGeom prst="rect">
            <a:avLst/>
          </a:prstGeom>
        </p:spPr>
        <p:txBody>
          <a:bodyPr vert="horz" lIns="68505" tIns="34289" rIns="68505" bIns="34289" rtlCol="0" anchor="ctr">
            <a:noAutofit/>
          </a:bodyPr>
          <a:lstStyle/>
          <a:p>
            <a:pPr defTabSz="342452" fontAlgn="auto">
              <a:spcBef>
                <a:spcPts val="0"/>
              </a:spcBef>
              <a:spcAft>
                <a:spcPts val="0"/>
              </a:spcAft>
            </a:pPr>
            <a:r>
              <a:rPr lang="en-US" sz="6000" dirty="0">
                <a:solidFill>
                  <a:prstClr val="white"/>
                </a:solidFill>
                <a:latin typeface="Century Gothic" panose="020B0502020202020204"/>
              </a:rPr>
              <a:t>“</a:t>
            </a:r>
          </a:p>
        </p:txBody>
      </p:sp>
      <p:sp>
        <p:nvSpPr>
          <p:cNvPr id="12" name="TextBox 11"/>
          <p:cNvSpPr txBox="1"/>
          <p:nvPr/>
        </p:nvSpPr>
        <p:spPr>
          <a:xfrm>
            <a:off x="7714059" y="2076452"/>
            <a:ext cx="457200" cy="438582"/>
          </a:xfrm>
          <a:prstGeom prst="rect">
            <a:avLst/>
          </a:prstGeom>
        </p:spPr>
        <p:txBody>
          <a:bodyPr vert="horz" lIns="68505" tIns="34289" rIns="68505" bIns="34289" rtlCol="0" anchor="ctr">
            <a:noAutofit/>
          </a:bodyPr>
          <a:lstStyle/>
          <a:p>
            <a:pPr algn="r" defTabSz="342452" fontAlgn="auto">
              <a:spcBef>
                <a:spcPts val="0"/>
              </a:spcBef>
              <a:spcAft>
                <a:spcPts val="0"/>
              </a:spcAft>
            </a:pPr>
            <a:r>
              <a:rPr lang="en-US" sz="6000" dirty="0">
                <a:solidFill>
                  <a:prstClr val="white"/>
                </a:solidFill>
                <a:latin typeface="Century Gothic" panose="020B0502020202020204"/>
              </a:rPr>
              <a:t>”</a:t>
            </a:r>
          </a:p>
        </p:txBody>
      </p:sp>
    </p:spTree>
    <p:extLst>
      <p:ext uri="{BB962C8B-B14F-4D97-AF65-F5344CB8AC3E}">
        <p14:creationId xmlns:p14="http://schemas.microsoft.com/office/powerpoint/2010/main" val="306881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37960F-EBAA-4BC8-AAD1-3B08359DC354}"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60F2984-71D0-43DD-806C-5447544A5A3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992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68505" tIns="34289" rIns="68505" bIns="3428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68505" tIns="34289" rIns="68505" bIns="34289"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575050"/>
            <a:ext cx="6400802" cy="920750"/>
          </a:xfrm>
        </p:spPr>
        <p:txBody>
          <a:bodyPr anchor="t">
            <a:normAutofit/>
          </a:bodyPr>
          <a:lstStyle>
            <a:lvl1pPr marL="0" indent="0" algn="l">
              <a:buNone/>
              <a:defRPr sz="1400">
                <a:solidFill>
                  <a:schemeClr val="bg2">
                    <a:lumMod val="75000"/>
                  </a:schemeClr>
                </a:solidFill>
              </a:defRPr>
            </a:lvl1pPr>
            <a:lvl2pPr marL="342452" indent="0">
              <a:buNone/>
              <a:defRPr sz="1400">
                <a:solidFill>
                  <a:schemeClr val="tx1">
                    <a:tint val="75000"/>
                  </a:schemeClr>
                </a:solidFill>
              </a:defRPr>
            </a:lvl2pPr>
            <a:lvl3pPr marL="684950" indent="0">
              <a:buNone/>
              <a:defRPr sz="1200">
                <a:solidFill>
                  <a:schemeClr val="tx1">
                    <a:tint val="75000"/>
                  </a:schemeClr>
                </a:solidFill>
              </a:defRPr>
            </a:lvl3pPr>
            <a:lvl4pPr marL="1027425" indent="0">
              <a:buNone/>
              <a:defRPr sz="1100">
                <a:solidFill>
                  <a:schemeClr val="tx1">
                    <a:tint val="75000"/>
                  </a:schemeClr>
                </a:solidFill>
              </a:defRPr>
            </a:lvl4pPr>
            <a:lvl5pPr marL="1369900" indent="0">
              <a:buNone/>
              <a:defRPr sz="1100">
                <a:solidFill>
                  <a:schemeClr val="tx1">
                    <a:tint val="75000"/>
                  </a:schemeClr>
                </a:solidFill>
              </a:defRPr>
            </a:lvl5pPr>
            <a:lvl6pPr marL="1712399" indent="0">
              <a:buNone/>
              <a:defRPr sz="1100">
                <a:solidFill>
                  <a:schemeClr val="tx1">
                    <a:tint val="75000"/>
                  </a:schemeClr>
                </a:solidFill>
              </a:defRPr>
            </a:lvl6pPr>
            <a:lvl7pPr marL="2054849" indent="0">
              <a:buNone/>
              <a:defRPr sz="1100">
                <a:solidFill>
                  <a:schemeClr val="tx1">
                    <a:tint val="75000"/>
                  </a:schemeClr>
                </a:solidFill>
              </a:defRPr>
            </a:lvl7pPr>
            <a:lvl8pPr marL="2397300" indent="0">
              <a:buNone/>
              <a:defRPr sz="1100">
                <a:solidFill>
                  <a:schemeClr val="tx1">
                    <a:tint val="75000"/>
                  </a:schemeClr>
                </a:solidFill>
              </a:defRPr>
            </a:lvl8pPr>
            <a:lvl9pPr marL="273975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1873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6211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78" y="514350"/>
            <a:ext cx="1543051"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1"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48103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een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58340" y="1739830"/>
            <a:ext cx="5227320" cy="1764326"/>
          </a:xfrm>
          <a:ln w="15875">
            <a:noFill/>
          </a:ln>
        </p:spPr>
        <p:txBody>
          <a:bodyPr lIns="182880" tIns="457200" rIns="182880" bIns="457200" anchor="ctr" anchorCtr="0">
            <a:noAutofit/>
          </a:bodyPr>
          <a:lstStyle>
            <a:lvl1pPr algn="ctr">
              <a:lnSpc>
                <a:spcPct val="100000"/>
              </a:lnSpc>
              <a:defRPr sz="3000">
                <a:solidFill>
                  <a:schemeClr val="bg1"/>
                </a:solidFill>
                <a:effectLst>
                  <a:outerShdw blurRad="50800" dist="38100" dir="5400000" algn="t" rotWithShape="0">
                    <a:prstClr val="black">
                      <a:alpha val="20000"/>
                    </a:prstClr>
                  </a:outerShdw>
                </a:effectLst>
              </a:defRPr>
            </a:lvl1pPr>
          </a:lstStyle>
          <a:p>
            <a:r>
              <a:rPr lang="en-US" dirty="0"/>
              <a:t>Click to</a:t>
            </a:r>
            <a:br>
              <a:rPr lang="en-US" dirty="0"/>
            </a:br>
            <a:r>
              <a:rPr lang="en-US" dirty="0"/>
              <a:t> edit master </a:t>
            </a:r>
            <a:br>
              <a:rPr lang="en-US" dirty="0"/>
            </a:br>
            <a:r>
              <a:rPr lang="en-US" dirty="0"/>
              <a:t>title style</a:t>
            </a:r>
          </a:p>
        </p:txBody>
      </p:sp>
    </p:spTree>
    <p:extLst>
      <p:ext uri="{BB962C8B-B14F-4D97-AF65-F5344CB8AC3E}">
        <p14:creationId xmlns:p14="http://schemas.microsoft.com/office/powerpoint/2010/main" val="12925374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25040" y="1739830"/>
            <a:ext cx="4693920" cy="1764326"/>
          </a:xfrm>
          <a:ln w="15875">
            <a:noFill/>
          </a:ln>
        </p:spPr>
        <p:txBody>
          <a:bodyPr lIns="182880" tIns="457200" rIns="182880" bIns="457200" anchor="ctr" anchorCtr="0">
            <a:noAutofit/>
          </a:bodyPr>
          <a:lstStyle>
            <a:lvl1pPr algn="ctr">
              <a:lnSpc>
                <a:spcPct val="100000"/>
              </a:lnSpc>
              <a:defRPr sz="3000">
                <a:solidFill>
                  <a:schemeClr val="bg1"/>
                </a:solidFill>
                <a:effectLst>
                  <a:outerShdw blurRad="50800" dist="38100" dir="5400000" algn="t" rotWithShape="0">
                    <a:prstClr val="black">
                      <a:alpha val="20000"/>
                    </a:prstClr>
                  </a:outerShdw>
                </a:effectLst>
              </a:defRPr>
            </a:lvl1pPr>
          </a:lstStyle>
          <a:p>
            <a:r>
              <a:rPr lang="en-US" dirty="0"/>
              <a:t>Click to</a:t>
            </a:r>
            <a:br>
              <a:rPr lang="en-US" dirty="0"/>
            </a:br>
            <a:r>
              <a:rPr lang="en-US" dirty="0"/>
              <a:t> edit master </a:t>
            </a:r>
            <a:br>
              <a:rPr lang="en-US" dirty="0"/>
            </a:br>
            <a:r>
              <a:rPr lang="en-US" dirty="0"/>
              <a:t>title style</a:t>
            </a:r>
          </a:p>
        </p:txBody>
      </p:sp>
    </p:spTree>
    <p:extLst>
      <p:ext uri="{BB962C8B-B14F-4D97-AF65-F5344CB8AC3E}">
        <p14:creationId xmlns:p14="http://schemas.microsoft.com/office/powerpoint/2010/main" val="22798237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Conn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53897"/>
            <a:ext cx="7886700" cy="300082"/>
          </a:xfrm>
          <a:noFill/>
        </p:spPr>
        <p:txBody>
          <a:bodyPr wrap="square">
            <a:spAutoFit/>
          </a:bodyPr>
          <a:lstStyle>
            <a:lvl1pPr algn="ctr">
              <a:defRPr sz="1500" b="1" i="0">
                <a:solidFill>
                  <a:srgbClr val="013C5B"/>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628650" y="831056"/>
            <a:ext cx="7886700" cy="3263504"/>
          </a:xfrm>
        </p:spPr>
        <p:txBody>
          <a:bodyPr>
            <a:normAutofit/>
          </a:bodyPr>
          <a:lstStyle>
            <a:lvl1pPr>
              <a:lnSpc>
                <a:spcPts val="2160"/>
              </a:lnSpc>
              <a:defRPr sz="1800" b="0" i="0">
                <a:solidFill>
                  <a:schemeClr val="bg2">
                    <a:lumMod val="50000"/>
                  </a:schemeClr>
                </a:solidFill>
                <a:latin typeface="Arial" charset="0"/>
                <a:ea typeface="Arial" charset="0"/>
                <a:cs typeface="Arial" charset="0"/>
              </a:defRPr>
            </a:lvl1pPr>
            <a:lvl2pPr>
              <a:lnSpc>
                <a:spcPts val="2160"/>
              </a:lnSpc>
              <a:defRPr sz="1500" b="0" i="0">
                <a:solidFill>
                  <a:schemeClr val="bg2">
                    <a:lumMod val="50000"/>
                  </a:schemeClr>
                </a:solidFill>
                <a:latin typeface="Arial" charset="0"/>
                <a:ea typeface="Arial" charset="0"/>
                <a:cs typeface="Arial" charset="0"/>
              </a:defRPr>
            </a:lvl2pPr>
            <a:lvl3pPr>
              <a:lnSpc>
                <a:spcPts val="2160"/>
              </a:lnSpc>
              <a:defRPr sz="1350" b="0" i="0">
                <a:solidFill>
                  <a:schemeClr val="bg2">
                    <a:lumMod val="50000"/>
                  </a:schemeClr>
                </a:solidFill>
                <a:latin typeface="Arial" charset="0"/>
                <a:ea typeface="Arial" charset="0"/>
                <a:cs typeface="Arial" charset="0"/>
              </a:defRPr>
            </a:lvl3pPr>
            <a:lvl4pPr>
              <a:lnSpc>
                <a:spcPts val="2160"/>
              </a:lnSpc>
              <a:defRPr sz="1200" b="0" i="0">
                <a:solidFill>
                  <a:schemeClr val="bg2">
                    <a:lumMod val="50000"/>
                  </a:schemeClr>
                </a:solidFill>
                <a:latin typeface="Arial" charset="0"/>
                <a:ea typeface="Arial" charset="0"/>
                <a:cs typeface="Arial" charset="0"/>
              </a:defRPr>
            </a:lvl4pPr>
            <a:lvl5pPr>
              <a:lnSpc>
                <a:spcPts val="2160"/>
              </a:lnSpc>
              <a:defRPr sz="1200" b="0" i="0">
                <a:solidFill>
                  <a:schemeClr val="bg2">
                    <a:lumMod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00975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194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133353" y="2455539"/>
            <a:ext cx="2526577" cy="677726"/>
          </a:xfrm>
          <a:prstGeom prst="rect">
            <a:avLst/>
          </a:prstGeom>
        </p:spPr>
        <p:txBody>
          <a:bodyPr vert="horz" lIns="91440" tIns="45720" rIns="91440" bIns="45720" anchor="t"/>
          <a:lstStyle>
            <a:lvl1pPr algn="r">
              <a:defRPr sz="975">
                <a:solidFill>
                  <a:schemeClr val="bg1"/>
                </a:solidFill>
                <a:latin typeface="Arial"/>
                <a:cs typeface="Arial"/>
              </a:defRPr>
            </a:lvl1pPr>
          </a:lstStyle>
          <a:p>
            <a:r>
              <a:rPr lang="en-US" dirty="0"/>
              <a:t>CLICK TO EDIT MASTER TITLE STYLE</a:t>
            </a:r>
          </a:p>
        </p:txBody>
      </p:sp>
      <p:sp>
        <p:nvSpPr>
          <p:cNvPr id="13" name="Slide Number Placeholder 6"/>
          <p:cNvSpPr>
            <a:spLocks noGrp="1"/>
          </p:cNvSpPr>
          <p:nvPr>
            <p:ph type="sldNum" sz="quarter" idx="4"/>
          </p:nvPr>
        </p:nvSpPr>
        <p:spPr>
          <a:xfrm>
            <a:off x="8498133" y="4743411"/>
            <a:ext cx="466725" cy="273844"/>
          </a:xfrm>
          <a:prstGeom prst="rect">
            <a:avLst/>
          </a:prstGeom>
        </p:spPr>
        <p:txBody>
          <a:bodyPr vert="horz" wrap="square" lIns="0" tIns="0" rIns="0" bIns="0" numCol="1" anchor="ctr" anchorCtr="0" compatLnSpc="1">
            <a:prstTxWarp prst="textNoShape">
              <a:avLst/>
            </a:prstTxWarp>
          </a:bodyPr>
          <a:lstStyle>
            <a:lvl1pPr algn="r">
              <a:defRPr sz="525" b="1" i="0">
                <a:solidFill>
                  <a:schemeClr val="bg1"/>
                </a:solidFill>
                <a:latin typeface="Arial"/>
                <a:cs typeface="Arial"/>
              </a:defRPr>
            </a:lvl1pPr>
          </a:lstStyle>
          <a:p>
            <a:fld id="{F8D48B54-0252-304D-BCDF-D54737B80882}" type="slidenum">
              <a:rPr lang="en-US" smtClean="0"/>
              <a:pPr/>
              <a:t>‹#›</a:t>
            </a:fld>
            <a:endParaRPr lang="en-US" dirty="0"/>
          </a:p>
        </p:txBody>
      </p:sp>
    </p:spTree>
    <p:extLst>
      <p:ext uri="{BB962C8B-B14F-4D97-AF65-F5344CB8AC3E}">
        <p14:creationId xmlns:p14="http://schemas.microsoft.com/office/powerpoint/2010/main" val="37706338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133353" y="2455539"/>
            <a:ext cx="2526577" cy="677726"/>
          </a:xfrm>
          <a:prstGeom prst="rect">
            <a:avLst/>
          </a:prstGeom>
        </p:spPr>
        <p:txBody>
          <a:bodyPr vert="horz" lIns="91440" tIns="45720" rIns="91440" bIns="45720" anchor="t"/>
          <a:lstStyle>
            <a:lvl1pPr algn="r">
              <a:defRPr sz="975">
                <a:solidFill>
                  <a:schemeClr val="bg1"/>
                </a:solidFill>
                <a:latin typeface="Arial"/>
                <a:cs typeface="Arial"/>
              </a:defRPr>
            </a:lvl1pPr>
          </a:lstStyle>
          <a:p>
            <a:r>
              <a:rPr lang="en-US" dirty="0"/>
              <a:t>CLICK TO EDIT MASTER TITLE STYLE</a:t>
            </a:r>
          </a:p>
        </p:txBody>
      </p:sp>
      <p:sp>
        <p:nvSpPr>
          <p:cNvPr id="13" name="Slide Number Placeholder 6"/>
          <p:cNvSpPr>
            <a:spLocks noGrp="1"/>
          </p:cNvSpPr>
          <p:nvPr>
            <p:ph type="sldNum" sz="quarter" idx="4"/>
          </p:nvPr>
        </p:nvSpPr>
        <p:spPr>
          <a:xfrm>
            <a:off x="8498133" y="4743411"/>
            <a:ext cx="466725" cy="273844"/>
          </a:xfrm>
          <a:prstGeom prst="rect">
            <a:avLst/>
          </a:prstGeom>
        </p:spPr>
        <p:txBody>
          <a:bodyPr vert="horz" wrap="square" lIns="0" tIns="0" rIns="0" bIns="0" numCol="1" anchor="ctr" anchorCtr="0" compatLnSpc="1">
            <a:prstTxWarp prst="textNoShape">
              <a:avLst/>
            </a:prstTxWarp>
          </a:bodyPr>
          <a:lstStyle>
            <a:lvl1pPr algn="r">
              <a:defRPr sz="525" b="1" i="0">
                <a:solidFill>
                  <a:schemeClr val="bg1"/>
                </a:solidFill>
                <a:latin typeface="Arial"/>
                <a:cs typeface="Arial"/>
              </a:defRPr>
            </a:lvl1pPr>
          </a:lstStyle>
          <a:p>
            <a:fld id="{F8D48B54-0252-304D-BCDF-D54737B80882}" type="slidenum">
              <a:rPr lang="en-US" smtClean="0"/>
              <a:pPr/>
              <a:t>‹#›</a:t>
            </a:fld>
            <a:endParaRPr lang="en-US" dirty="0"/>
          </a:p>
        </p:txBody>
      </p:sp>
    </p:spTree>
    <p:extLst>
      <p:ext uri="{BB962C8B-B14F-4D97-AF65-F5344CB8AC3E}">
        <p14:creationId xmlns:p14="http://schemas.microsoft.com/office/powerpoint/2010/main" val="13186879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950" y="2585784"/>
            <a:ext cx="7717055" cy="529828"/>
          </a:xfrm>
          <a:prstGeom prst="rect">
            <a:avLst/>
          </a:prstGeom>
        </p:spPr>
        <p:txBody>
          <a:bodyPr anchor="b"/>
          <a:lstStyle>
            <a:lvl1pPr algn="ctr">
              <a:defRPr sz="3000" b="1"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192470" y="3247199"/>
            <a:ext cx="6858000" cy="308773"/>
          </a:xfrm>
          <a:prstGeom prst="rect">
            <a:avLst/>
          </a:prstGeom>
        </p:spPr>
        <p:txBody>
          <a:bodyPr/>
          <a:lstStyle>
            <a:lvl1pPr marL="0" indent="0" algn="ctr">
              <a:buNone/>
              <a:defRPr sz="1800" b="0" i="1">
                <a:solidFill>
                  <a:schemeClr val="bg1"/>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4188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2104AE-F5E5-4EC8-BC39-F904D3C3BDE4}" type="datetimeFigureOut">
              <a:rPr lang="en-US">
                <a:solidFill>
                  <a:prstClr val="white"/>
                </a:solidFill>
              </a:rPr>
              <a:pPr>
                <a:defRPr/>
              </a:pPr>
              <a:t>9/12/2019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7CA8D35-41D3-46D2-939E-86C4D1B1805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9297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5352" y="201658"/>
            <a:ext cx="6847383" cy="457248"/>
          </a:xfrm>
        </p:spPr>
        <p:txBody>
          <a:bodyPr/>
          <a:lstStyle/>
          <a:p>
            <a:r>
              <a:rPr lang="en-US"/>
              <a:t>Click to edit Master title style</a:t>
            </a:r>
          </a:p>
        </p:txBody>
      </p:sp>
      <p:sp>
        <p:nvSpPr>
          <p:cNvPr id="3" name="Content Placeholder 2"/>
          <p:cNvSpPr>
            <a:spLocks noGrp="1"/>
          </p:cNvSpPr>
          <p:nvPr>
            <p:ph idx="1"/>
          </p:nvPr>
        </p:nvSpPr>
        <p:spPr>
          <a:xfrm>
            <a:off x="467000" y="985000"/>
            <a:ext cx="8168841" cy="3721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1668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5352" y="201658"/>
            <a:ext cx="6847383" cy="457248"/>
          </a:xfrm>
        </p:spPr>
        <p:txBody>
          <a:bodyPr/>
          <a:lstStyle/>
          <a:p>
            <a:r>
              <a:rPr lang="en-US"/>
              <a:t>Click to edit Master title style</a:t>
            </a:r>
          </a:p>
        </p:txBody>
      </p:sp>
      <p:sp>
        <p:nvSpPr>
          <p:cNvPr id="3" name="Content Placeholder 2"/>
          <p:cNvSpPr>
            <a:spLocks noGrp="1"/>
          </p:cNvSpPr>
          <p:nvPr>
            <p:ph idx="1"/>
          </p:nvPr>
        </p:nvSpPr>
        <p:spPr>
          <a:xfrm>
            <a:off x="467008" y="985000"/>
            <a:ext cx="8168841" cy="3721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7888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306" y="274638"/>
            <a:ext cx="8202706" cy="993775"/>
          </a:xfrm>
        </p:spPr>
        <p:txBody>
          <a:bodyPr/>
          <a:lstStyle/>
          <a:p>
            <a:r>
              <a:rPr lang="en-US"/>
              <a:t>Click to edit Master title style</a:t>
            </a:r>
          </a:p>
        </p:txBody>
      </p:sp>
      <p:sp>
        <p:nvSpPr>
          <p:cNvPr id="3" name="Content Placeholder 2"/>
          <p:cNvSpPr>
            <a:spLocks noGrp="1"/>
          </p:cNvSpPr>
          <p:nvPr>
            <p:ph idx="1"/>
          </p:nvPr>
        </p:nvSpPr>
        <p:spPr>
          <a:xfrm>
            <a:off x="430306" y="1370013"/>
            <a:ext cx="8202706"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9741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noAutofit/>
          </a:bodyPr>
          <a:lstStyle>
            <a:lvl1pPr>
              <a:defRPr sz="2800"/>
            </a:lvl1pPr>
          </a:lstStyle>
          <a:p>
            <a:r>
              <a:rPr lang="en-US"/>
              <a:t>Click to edit Master title style</a:t>
            </a:r>
          </a:p>
        </p:txBody>
      </p:sp>
      <p:sp>
        <p:nvSpPr>
          <p:cNvPr id="3" name="Picture Placeholder 2"/>
          <p:cNvSpPr>
            <a:spLocks noGrp="1"/>
          </p:cNvSpPr>
          <p:nvPr>
            <p:ph type="pic" idx="1"/>
          </p:nvPr>
        </p:nvSpPr>
        <p:spPr>
          <a:xfrm>
            <a:off x="3887788" y="342901"/>
            <a:ext cx="4629150" cy="4052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53050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6661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38261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2" y="1151335"/>
            <a:ext cx="4041775"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66FF0D-840A-474B-BC1F-100038F98D66}" type="datetimeFigureOut">
              <a:rPr lang="en-US">
                <a:solidFill>
                  <a:prstClr val="white"/>
                </a:solidFill>
              </a:rPr>
              <a:pPr>
                <a:defRPr/>
              </a:pPr>
              <a:t>9/12/2019</a:t>
            </a:fld>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27FD4E40-D824-47F3-9554-B8A0B7B8A91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9113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4DFD46-C3FA-4FEF-8709-841F1F70CFB8}" type="datetimeFigureOut">
              <a:rPr lang="en-US">
                <a:solidFill>
                  <a:prstClr val="white"/>
                </a:solidFill>
              </a:rPr>
              <a:pPr>
                <a:defRPr/>
              </a:pPr>
              <a:t>9/12/2019</a:t>
            </a:fld>
            <a:endParaRPr lang="en-US"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1D34927C-25AD-45A0-A9BC-901BA02E7E0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4355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7B2306-7B92-489F-AB73-296380D5A0BD}" type="datetimeFigureOut">
              <a:rPr lang="en-US">
                <a:solidFill>
                  <a:prstClr val="white"/>
                </a:solidFill>
              </a:rPr>
              <a:pPr>
                <a:defRPr/>
              </a:pPr>
              <a:t>9/12/2019</a:t>
            </a:fld>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5DE75FE-4FD9-4137-B0C7-8B80EF7A234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1632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3" y="1076409"/>
            <a:ext cx="3008313" cy="351829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136C9A-08D1-4F85-ABED-900382CEC7D9}" type="datetimeFigureOut">
              <a:rPr lang="en-US">
                <a:solidFill>
                  <a:prstClr val="white"/>
                </a:solidFill>
              </a:rPr>
              <a:pPr>
                <a:defRPr/>
              </a:pPr>
              <a:t>9/12/2019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F5989E3C-3BD7-45C1-8D3E-107C2D5C370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5254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00150"/>
            <a:ext cx="4267200" cy="2400300"/>
          </a:xfrm>
        </p:spPr>
        <p:txBody>
          <a:bodyPr rtlCol="0">
            <a:normAutofit/>
          </a:bodyPr>
          <a:lstStyle>
            <a:lvl1pPr marL="0" indent="0">
              <a:buNone/>
              <a:defRPr sz="3200"/>
            </a:lvl1pPr>
            <a:lvl2pPr marL="456482" indent="0">
              <a:buNone/>
              <a:defRPr sz="2800"/>
            </a:lvl2pPr>
            <a:lvl3pPr marL="913050" indent="0">
              <a:buNone/>
              <a:defRPr sz="2400"/>
            </a:lvl3pPr>
            <a:lvl4pPr marL="1369560" indent="0">
              <a:buNone/>
              <a:defRPr sz="2000"/>
            </a:lvl4pPr>
            <a:lvl5pPr marL="1826099" indent="0">
              <a:buNone/>
              <a:defRPr sz="2000"/>
            </a:lvl5pPr>
            <a:lvl6pPr marL="2282580" indent="0">
              <a:buNone/>
              <a:defRPr sz="2000"/>
            </a:lvl6pPr>
            <a:lvl7pPr marL="2739062" indent="0">
              <a:buNone/>
              <a:defRPr sz="2000"/>
            </a:lvl7pPr>
            <a:lvl8pPr marL="3195600" indent="0">
              <a:buNone/>
              <a:defRPr sz="2000"/>
            </a:lvl8pPr>
            <a:lvl9pPr marL="36521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793"/>
            <a:ext cx="5486400" cy="60364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E750D6-D4DC-4755-8B0E-BF51E162845E}" type="datetimeFigureOut">
              <a:rPr lang="en-US">
                <a:solidFill>
                  <a:prstClr val="white"/>
                </a:solidFill>
              </a:rPr>
              <a:pPr>
                <a:defRPr/>
              </a:pPr>
              <a:t>9/12/2019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5148780A-0BF5-4C4B-A545-80310FDBE5F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9588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15"/>
            <a:ext cx="7772400" cy="110251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A2C74B-A109-4C20-8259-BF338A72AC23}"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E33C30F0-F8BD-4F94-B979-5E076ED7EF4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9262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DC317-BFEF-41D5-83FA-1BF4CDD427C6}"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D17228-AA50-4719-A9C6-19D120E742FA}" type="slidenum">
              <a:rPr lang="en-US"/>
              <a:pPr>
                <a:defRPr/>
              </a:pPr>
              <a:t>‹#›</a:t>
            </a:fld>
            <a:endParaRPr lang="en-US" dirty="0"/>
          </a:p>
        </p:txBody>
      </p:sp>
    </p:spTree>
    <p:extLst>
      <p:ext uri="{BB962C8B-B14F-4D97-AF65-F5344CB8AC3E}">
        <p14:creationId xmlns:p14="http://schemas.microsoft.com/office/powerpoint/2010/main" val="64187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C8E5DE-718B-4354-A44E-E603DCE7C1E4}"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4D82B10-C891-47B2-9AEE-A95668506AF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584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F84648-F088-4990-9BBC-C6ECE02D80B9}"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362765F6-576A-4D91-83C9-8E81935825D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0009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077535-9F56-4489-9745-22A53A74B7B8}" type="datetimeFigureOut">
              <a:rPr lang="en-US">
                <a:solidFill>
                  <a:prstClr val="white"/>
                </a:solidFill>
              </a:rPr>
              <a:pPr>
                <a:defRPr/>
              </a:pPr>
              <a:t>9/12/2019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8368F304-B147-4065-BAE2-6E2FCC6E32F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4611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2" y="1151335"/>
            <a:ext cx="4041775"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A47BE9-8793-4268-98C4-765EA25F5B8E}" type="datetimeFigureOut">
              <a:rPr lang="en-US">
                <a:solidFill>
                  <a:prstClr val="white"/>
                </a:solidFill>
              </a:rPr>
              <a:pPr>
                <a:defRPr/>
              </a:pPr>
              <a:t>9/12/2019</a:t>
            </a:fld>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506D9EAE-5D9E-4A76-BFD3-3E1E6896538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4099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286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664FEB-4620-4F81-921D-4061506A180E}" type="datetimeFigureOut">
              <a:rPr lang="en-US">
                <a:solidFill>
                  <a:prstClr val="white"/>
                </a:solidFill>
              </a:rPr>
              <a:pPr>
                <a:defRPr/>
              </a:pPr>
              <a:t>9/12/2019</a:t>
            </a:fld>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8F2C8188-8944-4ADD-9045-B7B07E6512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6127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3" y="1076409"/>
            <a:ext cx="3008313" cy="351829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13071E-95DE-4E6A-B4E9-D2B69B7DE1D0}" type="datetimeFigureOut">
              <a:rPr lang="en-US">
                <a:solidFill>
                  <a:prstClr val="white"/>
                </a:solidFill>
              </a:rPr>
              <a:pPr>
                <a:defRPr/>
              </a:pPr>
              <a:t>9/12/2019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0A730125-29A4-46C6-B1CF-85B60892CD0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9909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00150"/>
            <a:ext cx="4267200" cy="2400300"/>
          </a:xfrm>
        </p:spPr>
        <p:txBody>
          <a:bodyPr rtlCol="0">
            <a:normAutofit/>
          </a:bodyPr>
          <a:lstStyle>
            <a:lvl1pPr marL="0" indent="0">
              <a:buNone/>
              <a:defRPr sz="3200"/>
            </a:lvl1pPr>
            <a:lvl2pPr marL="456482" indent="0">
              <a:buNone/>
              <a:defRPr sz="2800"/>
            </a:lvl2pPr>
            <a:lvl3pPr marL="913050" indent="0">
              <a:buNone/>
              <a:defRPr sz="2400"/>
            </a:lvl3pPr>
            <a:lvl4pPr marL="1369560" indent="0">
              <a:buNone/>
              <a:defRPr sz="2000"/>
            </a:lvl4pPr>
            <a:lvl5pPr marL="1826099" indent="0">
              <a:buNone/>
              <a:defRPr sz="2000"/>
            </a:lvl5pPr>
            <a:lvl6pPr marL="2282580" indent="0">
              <a:buNone/>
              <a:defRPr sz="2000"/>
            </a:lvl6pPr>
            <a:lvl7pPr marL="2739062" indent="0">
              <a:buNone/>
              <a:defRPr sz="2000"/>
            </a:lvl7pPr>
            <a:lvl8pPr marL="3195600" indent="0">
              <a:buNone/>
              <a:defRPr sz="2000"/>
            </a:lvl8pPr>
            <a:lvl9pPr marL="36521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793"/>
            <a:ext cx="5486400" cy="60364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2821E9-AFD4-4774-AE18-DB43E6EDC9AA}" type="datetimeFigureOut">
              <a:rPr lang="en-US">
                <a:solidFill>
                  <a:prstClr val="white"/>
                </a:solidFill>
              </a:rPr>
              <a:pPr>
                <a:defRPr/>
              </a:pPr>
              <a:t>9/12/2019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0ACFA964-1596-4936-AFDA-55744FB0FFF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0285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15"/>
            <a:ext cx="7772400" cy="1102519"/>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D76BD"/>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750E1D-9B0A-412F-8416-7ECB831E1534}"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C3345A-EAD8-48F8-95B6-1319EC14B3DB}" type="slidenum">
              <a:rPr lang="en-US"/>
              <a:pPr>
                <a:defRPr/>
              </a:pPr>
              <a:t>‹#›</a:t>
            </a:fld>
            <a:endParaRPr lang="en-US" dirty="0"/>
          </a:p>
        </p:txBody>
      </p:sp>
    </p:spTree>
    <p:extLst>
      <p:ext uri="{BB962C8B-B14F-4D97-AF65-F5344CB8AC3E}">
        <p14:creationId xmlns:p14="http://schemas.microsoft.com/office/powerpoint/2010/main" val="390213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DC317-BFEF-41D5-83FA-1BF4CDD427C6}"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D17228-AA50-4719-A9C6-19D120E742FA}" type="slidenum">
              <a:rPr lang="en-US"/>
              <a:pPr>
                <a:defRPr/>
              </a:pPr>
              <a:t>‹#›</a:t>
            </a:fld>
            <a:endParaRPr lang="en-US" dirty="0"/>
          </a:p>
        </p:txBody>
      </p:sp>
    </p:spTree>
    <p:extLst>
      <p:ext uri="{BB962C8B-B14F-4D97-AF65-F5344CB8AC3E}">
        <p14:creationId xmlns:p14="http://schemas.microsoft.com/office/powerpoint/2010/main" val="146027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D76BD"/>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EF732-F91A-41B9-A330-0E3A3AA9AA70}"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EBD330-7EDF-437C-8B5A-6FBDF1965989}" type="slidenum">
              <a:rPr lang="en-US"/>
              <a:pPr>
                <a:defRPr/>
              </a:pPr>
              <a:t>‹#›</a:t>
            </a:fld>
            <a:endParaRPr lang="en-US" dirty="0"/>
          </a:p>
        </p:txBody>
      </p:sp>
    </p:spTree>
    <p:extLst>
      <p:ext uri="{BB962C8B-B14F-4D97-AF65-F5344CB8AC3E}">
        <p14:creationId xmlns:p14="http://schemas.microsoft.com/office/powerpoint/2010/main" val="25715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D76BD"/>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EF732-F91A-41B9-A330-0E3A3AA9AA70}"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EBD330-7EDF-437C-8B5A-6FBDF1965989}" type="slidenum">
              <a:rPr lang="en-US"/>
              <a:pPr>
                <a:defRPr/>
              </a:pPr>
              <a:t>‹#›</a:t>
            </a:fld>
            <a:endParaRPr lang="en-US" dirty="0"/>
          </a:p>
        </p:txBody>
      </p:sp>
    </p:spTree>
    <p:extLst>
      <p:ext uri="{BB962C8B-B14F-4D97-AF65-F5344CB8AC3E}">
        <p14:creationId xmlns:p14="http://schemas.microsoft.com/office/powerpoint/2010/main" val="424324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6EF866-765C-4FCE-A519-6DE073668397}"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028D25-443C-4C8F-980D-1BD13D908D18}" type="slidenum">
              <a:rPr lang="en-US"/>
              <a:pPr>
                <a:defRPr/>
              </a:pPr>
              <a:t>‹#›</a:t>
            </a:fld>
            <a:endParaRPr lang="en-US" dirty="0"/>
          </a:p>
        </p:txBody>
      </p:sp>
    </p:spTree>
    <p:extLst>
      <p:ext uri="{BB962C8B-B14F-4D97-AF65-F5344CB8AC3E}">
        <p14:creationId xmlns:p14="http://schemas.microsoft.com/office/powerpoint/2010/main" val="75460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2" y="1151335"/>
            <a:ext cx="4041775"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F7A72A-173F-45E5-9DD9-69B81519D455}" type="datetimeFigureOut">
              <a:rPr lang="en-US"/>
              <a:pPr>
                <a:defRPr/>
              </a:pPr>
              <a:t>9/12/2019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20AE10E-71B8-429F-991C-277B222C2742}" type="slidenum">
              <a:rPr lang="en-US"/>
              <a:pPr>
                <a:defRPr/>
              </a:pPr>
              <a:t>‹#›</a:t>
            </a:fld>
            <a:endParaRPr lang="en-US" dirty="0"/>
          </a:p>
        </p:txBody>
      </p:sp>
    </p:spTree>
    <p:extLst>
      <p:ext uri="{BB962C8B-B14F-4D97-AF65-F5344CB8AC3E}">
        <p14:creationId xmlns:p14="http://schemas.microsoft.com/office/powerpoint/2010/main" val="398722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0A30EE-9118-4422-98C1-C1310B4174C2}" type="datetimeFigureOut">
              <a:rPr lang="en-US"/>
              <a:pPr>
                <a:defRPr/>
              </a:pPr>
              <a:t>9/12/2019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2168E3-134E-49A7-BAB7-AB6C90903277}" type="slidenum">
              <a:rPr lang="en-US"/>
              <a:pPr>
                <a:defRPr/>
              </a:pPr>
              <a:t>‹#›</a:t>
            </a:fld>
            <a:endParaRPr lang="en-US" dirty="0"/>
          </a:p>
        </p:txBody>
      </p:sp>
    </p:spTree>
    <p:extLst>
      <p:ext uri="{BB962C8B-B14F-4D97-AF65-F5344CB8AC3E}">
        <p14:creationId xmlns:p14="http://schemas.microsoft.com/office/powerpoint/2010/main" val="239937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27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3" y="1076409"/>
            <a:ext cx="3008313" cy="351829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D506E-554D-4814-92E0-C5585991BF7C}"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CF665E-12DD-4B8F-B31E-696BBC43C28B}" type="slidenum">
              <a:rPr lang="en-US"/>
              <a:pPr>
                <a:defRPr/>
              </a:pPr>
              <a:t>‹#›</a:t>
            </a:fld>
            <a:endParaRPr lang="en-US" dirty="0"/>
          </a:p>
        </p:txBody>
      </p:sp>
    </p:spTree>
    <p:extLst>
      <p:ext uri="{BB962C8B-B14F-4D97-AF65-F5344CB8AC3E}">
        <p14:creationId xmlns:p14="http://schemas.microsoft.com/office/powerpoint/2010/main" val="359179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00150"/>
            <a:ext cx="4267200" cy="2400300"/>
          </a:xfrm>
        </p:spPr>
        <p:txBody>
          <a:bodyPr rtlCol="0">
            <a:normAutofit/>
          </a:bodyPr>
          <a:lstStyle>
            <a:lvl1pPr marL="0" indent="0">
              <a:buNone/>
              <a:defRPr sz="3200"/>
            </a:lvl1pPr>
            <a:lvl2pPr marL="456482" indent="0">
              <a:buNone/>
              <a:defRPr sz="2800"/>
            </a:lvl2pPr>
            <a:lvl3pPr marL="913050" indent="0">
              <a:buNone/>
              <a:defRPr sz="2400"/>
            </a:lvl3pPr>
            <a:lvl4pPr marL="1369560" indent="0">
              <a:buNone/>
              <a:defRPr sz="2000"/>
            </a:lvl4pPr>
            <a:lvl5pPr marL="1826099" indent="0">
              <a:buNone/>
              <a:defRPr sz="2000"/>
            </a:lvl5pPr>
            <a:lvl6pPr marL="2282580" indent="0">
              <a:buNone/>
              <a:defRPr sz="2000"/>
            </a:lvl6pPr>
            <a:lvl7pPr marL="2739062" indent="0">
              <a:buNone/>
              <a:defRPr sz="2000"/>
            </a:lvl7pPr>
            <a:lvl8pPr marL="3195600" indent="0">
              <a:buNone/>
              <a:defRPr sz="2000"/>
            </a:lvl8pPr>
            <a:lvl9pPr marL="36521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793"/>
            <a:ext cx="5486400" cy="60364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0830A-D6E4-461B-9297-98D5B4989944}"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2CE7F0-7FA9-4DD5-95F3-669C63633D41}" type="slidenum">
              <a:rPr lang="en-US"/>
              <a:pPr>
                <a:defRPr/>
              </a:pPr>
              <a:t>‹#›</a:t>
            </a:fld>
            <a:endParaRPr lang="en-US" dirty="0"/>
          </a:p>
        </p:txBody>
      </p:sp>
    </p:spTree>
    <p:extLst>
      <p:ext uri="{BB962C8B-B14F-4D97-AF65-F5344CB8AC3E}">
        <p14:creationId xmlns:p14="http://schemas.microsoft.com/office/powerpoint/2010/main" val="291437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234" y="514482"/>
            <a:ext cx="6000751" cy="222885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4"/>
            <a:ext cx="4800600" cy="1460500"/>
          </a:xfrm>
        </p:spPr>
        <p:txBody>
          <a:bodyPr anchor="t">
            <a:normAutofit/>
          </a:bodyPr>
          <a:lstStyle>
            <a:lvl1pPr marL="0" indent="0" algn="l">
              <a:buNone/>
              <a:defRPr sz="2100">
                <a:solidFill>
                  <a:schemeClr val="bg2">
                    <a:lumMod val="75000"/>
                  </a:schemeClr>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10" y="6351"/>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218" y="68744"/>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941" y="171450"/>
            <a:ext cx="3714751"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920" y="24213"/>
            <a:ext cx="3639741"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51" y="457482"/>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15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0900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60" y="1504952"/>
            <a:ext cx="6400802" cy="17112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8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03515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6EF866-765C-4FCE-A519-6DE073668397}"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028D25-443C-4C8F-980D-1BD13D908D18}" type="slidenum">
              <a:rPr lang="en-US"/>
              <a:pPr>
                <a:defRPr/>
              </a:pPr>
              <a:t>‹#›</a:t>
            </a:fld>
            <a:endParaRPr lang="en-US" dirty="0"/>
          </a:p>
        </p:txBody>
      </p:sp>
    </p:spTree>
    <p:extLst>
      <p:ext uri="{BB962C8B-B14F-4D97-AF65-F5344CB8AC3E}">
        <p14:creationId xmlns:p14="http://schemas.microsoft.com/office/powerpoint/2010/main" val="92017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255" y="514354"/>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8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6739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503"/>
            <a:ext cx="3487340" cy="432197"/>
          </a:xfrm>
        </p:spPr>
        <p:txBody>
          <a:bodyPr anchor="b">
            <a:noAutofit/>
          </a:bodyPr>
          <a:lstStyle>
            <a:lvl1pPr marL="0" indent="0">
              <a:buNone/>
              <a:defRPr sz="2800" b="0">
                <a:solidFill>
                  <a:schemeClr val="tx1"/>
                </a:solidFill>
              </a:defRPr>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3255"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371" y="514503"/>
            <a:ext cx="3498851" cy="432197"/>
          </a:xfrm>
        </p:spPr>
        <p:txBody>
          <a:bodyPr anchor="b">
            <a:noAutofit/>
          </a:bodyPr>
          <a:lstStyle>
            <a:lvl1pPr marL="0" indent="0">
              <a:buNone/>
              <a:defRPr sz="2800" b="0">
                <a:solidFill>
                  <a:schemeClr val="tx1"/>
                </a:solidFill>
              </a:defRPr>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54951" y="946549"/>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6940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1257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7806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3160" y="514350"/>
            <a:ext cx="4457702"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4"/>
            <a:ext cx="2743200" cy="1568450"/>
          </a:xfrm>
        </p:spPr>
        <p:txBody>
          <a:bodyPr anchor="t">
            <a:normAutofit/>
          </a:bodyPr>
          <a:lstStyle>
            <a:lvl1pPr marL="0" indent="0">
              <a:buNone/>
              <a:defRPr sz="16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1253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86" y="1085850"/>
            <a:ext cx="4514851" cy="85725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841"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6482" indent="0">
              <a:buNone/>
              <a:defRPr sz="1600"/>
            </a:lvl2pPr>
            <a:lvl3pPr marL="913050" indent="0">
              <a:buNone/>
              <a:defRPr sz="1600"/>
            </a:lvl3pPr>
            <a:lvl4pPr marL="1369560" indent="0">
              <a:buNone/>
              <a:defRPr sz="1600"/>
            </a:lvl4pPr>
            <a:lvl5pPr marL="1826099" indent="0">
              <a:buNone/>
              <a:defRPr sz="1600"/>
            </a:lvl5pPr>
            <a:lvl6pPr marL="2282580" indent="0">
              <a:buNone/>
              <a:defRPr sz="1600"/>
            </a:lvl6pPr>
            <a:lvl7pPr marL="2739062" indent="0">
              <a:buNone/>
              <a:defRPr sz="1600"/>
            </a:lvl7pPr>
            <a:lvl8pPr marL="3195600" indent="0">
              <a:buNone/>
              <a:defRPr sz="1600"/>
            </a:lvl8pPr>
            <a:lvl9pPr marL="3652126"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42129" y="2082801"/>
            <a:ext cx="4516041" cy="1536700"/>
          </a:xfrm>
        </p:spPr>
        <p:txBody>
          <a:bodyPr anchor="t">
            <a:normAutofit/>
          </a:bodyPr>
          <a:lstStyle>
            <a:lvl1pPr marL="0" indent="0">
              <a:buNone/>
              <a:defRPr sz="18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60688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784"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6482" indent="0">
              <a:buNone/>
              <a:defRPr sz="1600"/>
            </a:lvl2pPr>
            <a:lvl3pPr marL="913050" indent="0">
              <a:buNone/>
              <a:defRPr sz="1600"/>
            </a:lvl3pPr>
            <a:lvl4pPr marL="1369560" indent="0">
              <a:buNone/>
              <a:defRPr sz="1600"/>
            </a:lvl4pPr>
            <a:lvl5pPr marL="1826099" indent="0">
              <a:buNone/>
              <a:defRPr sz="1600"/>
            </a:lvl5pPr>
            <a:lvl6pPr marL="2282580" indent="0">
              <a:buNone/>
              <a:defRPr sz="1600"/>
            </a:lvl6pPr>
            <a:lvl7pPr marL="2739062" indent="0">
              <a:buNone/>
              <a:defRPr sz="1600"/>
            </a:lvl7pPr>
            <a:lvl8pPr marL="3195600" indent="0">
              <a:buNone/>
              <a:defRPr sz="1600"/>
            </a:lvl8pPr>
            <a:lvl9pPr marL="3652126"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685804" y="2882900"/>
            <a:ext cx="6228158" cy="342900"/>
          </a:xfrm>
        </p:spPr>
        <p:txBody>
          <a:bodyPr anchor="t">
            <a:normAutofit/>
          </a:bodyPr>
          <a:lstStyle>
            <a:lvl1pPr marL="0" indent="0">
              <a:buFontTx/>
              <a:buNone/>
              <a:defRPr sz="1600"/>
            </a:lvl1pPr>
            <a:lvl2pPr marL="456482" indent="0">
              <a:buFontTx/>
              <a:buNone/>
              <a:defRPr/>
            </a:lvl2pPr>
            <a:lvl3pPr marL="913050" indent="0">
              <a:buFontTx/>
              <a:buNone/>
              <a:defRPr/>
            </a:lvl3pPr>
            <a:lvl4pPr marL="1369560" indent="0">
              <a:buFontTx/>
              <a:buNone/>
              <a:defRPr/>
            </a:lvl4pPr>
            <a:lvl5pPr marL="1826099"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69069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93" y="3086100"/>
            <a:ext cx="6401991" cy="1409700"/>
          </a:xfrm>
        </p:spPr>
        <p:txBody>
          <a:bodyPr anchor="ctr">
            <a:normAutofit/>
          </a:bodyPr>
          <a:lstStyle>
            <a:lvl1pPr marL="0" indent="0" algn="l">
              <a:buNone/>
              <a:defRPr sz="20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92077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2" cy="20574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456482" indent="0">
              <a:buFontTx/>
              <a:buNone/>
              <a:defRPr/>
            </a:lvl2pPr>
            <a:lvl3pPr marL="913050" indent="0">
              <a:buFontTx/>
              <a:buNone/>
              <a:defRPr/>
            </a:lvl3pPr>
            <a:lvl4pPr marL="1369560" indent="0">
              <a:buFontTx/>
              <a:buNone/>
              <a:defRPr/>
            </a:lvl4pPr>
            <a:lvl5pPr marL="182609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82"/>
            <a:ext cx="6400800" cy="1263649"/>
          </a:xfrm>
        </p:spPr>
        <p:txBody>
          <a:bodyPr anchor="ctr">
            <a:normAutofit/>
          </a:bodyPr>
          <a:lstStyle>
            <a:lvl1pPr marL="0" indent="0" algn="l">
              <a:buNone/>
              <a:defRPr sz="20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609167"/>
            <a:ext cx="457200" cy="438582"/>
          </a:xfrm>
          <a:prstGeom prst="rect">
            <a:avLst/>
          </a:prstGeom>
        </p:spPr>
        <p:txBody>
          <a:bodyPr vert="horz" lIns="91320" tIns="45660" rIns="91320" bIns="45660" rtlCol="0" anchor="ctr">
            <a:noAutofit/>
          </a:bodyPr>
          <a:lstStyle/>
          <a:p>
            <a:pPr defTabSz="456482" fontAlgn="auto">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714059" y="2076452"/>
            <a:ext cx="457200" cy="438582"/>
          </a:xfrm>
          <a:prstGeom prst="rect">
            <a:avLst/>
          </a:prstGeom>
        </p:spPr>
        <p:txBody>
          <a:bodyPr vert="horz" lIns="91320" tIns="45660" rIns="91320" bIns="45660" rtlCol="0" anchor="ctr">
            <a:noAutofit/>
          </a:bodyPr>
          <a:lstStyle/>
          <a:p>
            <a:pPr algn="r" defTabSz="456482" fontAlgn="auto">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val="120227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2" y="3849736"/>
            <a:ext cx="6401992" cy="645300"/>
          </a:xfrm>
        </p:spPr>
        <p:txBody>
          <a:bodyPr anchor="t">
            <a:normAutofit/>
          </a:bodyPr>
          <a:lstStyle>
            <a:lvl1pPr marL="0" indent="0" algn="l">
              <a:buNone/>
              <a:defRPr sz="20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72205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2" y="1151335"/>
            <a:ext cx="4041775"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F7A72A-173F-45E5-9DD9-69B81519D455}" type="datetimeFigureOut">
              <a:rPr lang="en-US"/>
              <a:pPr>
                <a:defRPr/>
              </a:pPr>
              <a:t>9/12/2019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20AE10E-71B8-429F-991C-277B222C2742}" type="slidenum">
              <a:rPr lang="en-US"/>
              <a:pPr>
                <a:defRPr/>
              </a:pPr>
              <a:t>‹#›</a:t>
            </a:fld>
            <a:endParaRPr lang="en-US" dirty="0"/>
          </a:p>
        </p:txBody>
      </p:sp>
    </p:spTree>
    <p:extLst>
      <p:ext uri="{BB962C8B-B14F-4D97-AF65-F5344CB8AC3E}">
        <p14:creationId xmlns:p14="http://schemas.microsoft.com/office/powerpoint/2010/main" val="99846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60" y="2946403"/>
            <a:ext cx="6400802" cy="787400"/>
          </a:xfrm>
        </p:spPr>
        <p:txBody>
          <a:bodyPr vert="horz" lIns="91320" tIns="45660" rIns="91320" bIns="4566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733805"/>
            <a:ext cx="6400802" cy="762000"/>
          </a:xfrm>
        </p:spPr>
        <p:txBody>
          <a:bodyPr anchor="t">
            <a:normAutofit/>
          </a:bodyPr>
          <a:lstStyle>
            <a:lvl1pPr marL="0" indent="0" algn="l">
              <a:buNone/>
              <a:defRPr sz="18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609167"/>
            <a:ext cx="457200" cy="438582"/>
          </a:xfrm>
          <a:prstGeom prst="rect">
            <a:avLst/>
          </a:prstGeom>
        </p:spPr>
        <p:txBody>
          <a:bodyPr vert="horz" lIns="91320" tIns="45660" rIns="91320" bIns="45660" rtlCol="0" anchor="ctr">
            <a:noAutofit/>
          </a:bodyPr>
          <a:lstStyle/>
          <a:p>
            <a:pPr defTabSz="456482" fontAlgn="auto">
              <a:spcBef>
                <a:spcPts val="0"/>
              </a:spcBef>
              <a:spcAft>
                <a:spcPts val="0"/>
              </a:spcAft>
            </a:pPr>
            <a:r>
              <a:rPr lang="en-US" sz="8000" dirty="0">
                <a:solidFill>
                  <a:prstClr val="white"/>
                </a:solidFill>
                <a:latin typeface="Century Gothic" panose="020B0502020202020204"/>
              </a:rPr>
              <a:t>“</a:t>
            </a:r>
          </a:p>
        </p:txBody>
      </p:sp>
      <p:sp>
        <p:nvSpPr>
          <p:cNvPr id="12" name="TextBox 11"/>
          <p:cNvSpPr txBox="1"/>
          <p:nvPr/>
        </p:nvSpPr>
        <p:spPr>
          <a:xfrm>
            <a:off x="7714059" y="2076452"/>
            <a:ext cx="457200" cy="438582"/>
          </a:xfrm>
          <a:prstGeom prst="rect">
            <a:avLst/>
          </a:prstGeom>
        </p:spPr>
        <p:txBody>
          <a:bodyPr vert="horz" lIns="91320" tIns="45660" rIns="91320" bIns="45660" rtlCol="0" anchor="ctr">
            <a:noAutofit/>
          </a:bodyPr>
          <a:lstStyle/>
          <a:p>
            <a:pPr algn="r" defTabSz="456482" fontAlgn="auto">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val="223990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320" tIns="45660" rIns="91320" bIns="4566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320" tIns="45660" rIns="91320" bIns="4566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575053"/>
            <a:ext cx="6400802" cy="920750"/>
          </a:xfrm>
        </p:spPr>
        <p:txBody>
          <a:bodyPr anchor="t">
            <a:normAutofit/>
          </a:bodyPr>
          <a:lstStyle>
            <a:lvl1pPr marL="0" indent="0" algn="l">
              <a:buNone/>
              <a:defRPr sz="18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9189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6790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011" y="514350"/>
            <a:ext cx="1543051"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1"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98816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234" y="514482"/>
            <a:ext cx="6000751" cy="222885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4"/>
            <a:ext cx="4800600" cy="1460500"/>
          </a:xfrm>
        </p:spPr>
        <p:txBody>
          <a:bodyPr anchor="t">
            <a:normAutofit/>
          </a:bodyPr>
          <a:lstStyle>
            <a:lvl1pPr marL="0" indent="0" algn="l">
              <a:buNone/>
              <a:defRPr sz="2100">
                <a:solidFill>
                  <a:schemeClr val="bg2">
                    <a:lumMod val="75000"/>
                  </a:schemeClr>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10" y="6351"/>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218" y="68744"/>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941" y="171450"/>
            <a:ext cx="3714751"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920" y="24213"/>
            <a:ext cx="3639741"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51" y="457482"/>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32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88587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60" y="1504952"/>
            <a:ext cx="6400802" cy="17112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8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8788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255" y="514354"/>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8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9474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503"/>
            <a:ext cx="3487340" cy="432197"/>
          </a:xfrm>
        </p:spPr>
        <p:txBody>
          <a:bodyPr anchor="b">
            <a:noAutofit/>
          </a:bodyPr>
          <a:lstStyle>
            <a:lvl1pPr marL="0" indent="0">
              <a:buNone/>
              <a:defRPr sz="2800" b="0">
                <a:solidFill>
                  <a:schemeClr val="tx1"/>
                </a:solidFill>
              </a:defRPr>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3255"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371" y="514503"/>
            <a:ext cx="3498851" cy="432197"/>
          </a:xfrm>
        </p:spPr>
        <p:txBody>
          <a:bodyPr anchor="b">
            <a:noAutofit/>
          </a:bodyPr>
          <a:lstStyle>
            <a:lvl1pPr marL="0" indent="0">
              <a:buNone/>
              <a:defRPr sz="2800" b="0">
                <a:solidFill>
                  <a:schemeClr val="tx1"/>
                </a:solidFill>
              </a:defRPr>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54951" y="946549"/>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3002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4562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0A30EE-9118-4422-98C1-C1310B4174C2}" type="datetimeFigureOut">
              <a:rPr lang="en-US"/>
              <a:pPr>
                <a:defRPr/>
              </a:pPr>
              <a:t>9/12/2019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2168E3-134E-49A7-BAB7-AB6C90903277}" type="slidenum">
              <a:rPr lang="en-US"/>
              <a:pPr>
                <a:defRPr/>
              </a:pPr>
              <a:t>‹#›</a:t>
            </a:fld>
            <a:endParaRPr lang="en-US" dirty="0"/>
          </a:p>
        </p:txBody>
      </p:sp>
    </p:spTree>
    <p:extLst>
      <p:ext uri="{BB962C8B-B14F-4D97-AF65-F5344CB8AC3E}">
        <p14:creationId xmlns:p14="http://schemas.microsoft.com/office/powerpoint/2010/main" val="96293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7978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3160" y="514350"/>
            <a:ext cx="4457702"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4"/>
            <a:ext cx="2743200" cy="1568450"/>
          </a:xfrm>
        </p:spPr>
        <p:txBody>
          <a:bodyPr anchor="t">
            <a:normAutofit/>
          </a:bodyPr>
          <a:lstStyle>
            <a:lvl1pPr marL="0" indent="0">
              <a:buNone/>
              <a:defRPr sz="16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00997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86" y="1085850"/>
            <a:ext cx="4514851" cy="85725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841"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6482" indent="0">
              <a:buNone/>
              <a:defRPr sz="1600"/>
            </a:lvl2pPr>
            <a:lvl3pPr marL="913050" indent="0">
              <a:buNone/>
              <a:defRPr sz="1600"/>
            </a:lvl3pPr>
            <a:lvl4pPr marL="1369560" indent="0">
              <a:buNone/>
              <a:defRPr sz="1600"/>
            </a:lvl4pPr>
            <a:lvl5pPr marL="1826099" indent="0">
              <a:buNone/>
              <a:defRPr sz="1600"/>
            </a:lvl5pPr>
            <a:lvl6pPr marL="2282580" indent="0">
              <a:buNone/>
              <a:defRPr sz="1600"/>
            </a:lvl6pPr>
            <a:lvl7pPr marL="2739062" indent="0">
              <a:buNone/>
              <a:defRPr sz="1600"/>
            </a:lvl7pPr>
            <a:lvl8pPr marL="3195600" indent="0">
              <a:buNone/>
              <a:defRPr sz="1600"/>
            </a:lvl8pPr>
            <a:lvl9pPr marL="3652126"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42129" y="2082801"/>
            <a:ext cx="4516041" cy="1536700"/>
          </a:xfrm>
        </p:spPr>
        <p:txBody>
          <a:bodyPr anchor="t">
            <a:normAutofit/>
          </a:bodyPr>
          <a:lstStyle>
            <a:lvl1pPr marL="0" indent="0">
              <a:buNone/>
              <a:defRPr sz="18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1767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784"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6482" indent="0">
              <a:buNone/>
              <a:defRPr sz="1600"/>
            </a:lvl2pPr>
            <a:lvl3pPr marL="913050" indent="0">
              <a:buNone/>
              <a:defRPr sz="1600"/>
            </a:lvl3pPr>
            <a:lvl4pPr marL="1369560" indent="0">
              <a:buNone/>
              <a:defRPr sz="1600"/>
            </a:lvl4pPr>
            <a:lvl5pPr marL="1826099" indent="0">
              <a:buNone/>
              <a:defRPr sz="1600"/>
            </a:lvl5pPr>
            <a:lvl6pPr marL="2282580" indent="0">
              <a:buNone/>
              <a:defRPr sz="1600"/>
            </a:lvl6pPr>
            <a:lvl7pPr marL="2739062" indent="0">
              <a:buNone/>
              <a:defRPr sz="1600"/>
            </a:lvl7pPr>
            <a:lvl8pPr marL="3195600" indent="0">
              <a:buNone/>
              <a:defRPr sz="1600"/>
            </a:lvl8pPr>
            <a:lvl9pPr marL="3652126"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685804" y="2882900"/>
            <a:ext cx="6228158" cy="342900"/>
          </a:xfrm>
        </p:spPr>
        <p:txBody>
          <a:bodyPr anchor="t">
            <a:normAutofit/>
          </a:bodyPr>
          <a:lstStyle>
            <a:lvl1pPr marL="0" indent="0">
              <a:buFontTx/>
              <a:buNone/>
              <a:defRPr sz="1600"/>
            </a:lvl1pPr>
            <a:lvl2pPr marL="456482" indent="0">
              <a:buFontTx/>
              <a:buNone/>
              <a:defRPr/>
            </a:lvl2pPr>
            <a:lvl3pPr marL="913050" indent="0">
              <a:buFontTx/>
              <a:buNone/>
              <a:defRPr/>
            </a:lvl3pPr>
            <a:lvl4pPr marL="1369560" indent="0">
              <a:buFontTx/>
              <a:buNone/>
              <a:defRPr/>
            </a:lvl4pPr>
            <a:lvl5pPr marL="1826099"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42881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93" y="3086100"/>
            <a:ext cx="6401991" cy="1409700"/>
          </a:xfrm>
        </p:spPr>
        <p:txBody>
          <a:bodyPr anchor="ctr">
            <a:normAutofit/>
          </a:bodyPr>
          <a:lstStyle>
            <a:lvl1pPr marL="0" indent="0" algn="l">
              <a:buNone/>
              <a:defRPr sz="20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5553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2" cy="20574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456482" indent="0">
              <a:buFontTx/>
              <a:buNone/>
              <a:defRPr/>
            </a:lvl2pPr>
            <a:lvl3pPr marL="913050" indent="0">
              <a:buFontTx/>
              <a:buNone/>
              <a:defRPr/>
            </a:lvl3pPr>
            <a:lvl4pPr marL="1369560" indent="0">
              <a:buFontTx/>
              <a:buNone/>
              <a:defRPr/>
            </a:lvl4pPr>
            <a:lvl5pPr marL="182609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82"/>
            <a:ext cx="6400800" cy="1263649"/>
          </a:xfrm>
        </p:spPr>
        <p:txBody>
          <a:bodyPr anchor="ctr">
            <a:normAutofit/>
          </a:bodyPr>
          <a:lstStyle>
            <a:lvl1pPr marL="0" indent="0" algn="l">
              <a:buNone/>
              <a:defRPr sz="20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609167"/>
            <a:ext cx="457200" cy="438582"/>
          </a:xfrm>
          <a:prstGeom prst="rect">
            <a:avLst/>
          </a:prstGeom>
        </p:spPr>
        <p:txBody>
          <a:bodyPr vert="horz" lIns="91320" tIns="45660" rIns="91320" bIns="45660" rtlCol="0" anchor="ctr">
            <a:noAutofit/>
          </a:bodyPr>
          <a:lstStyle/>
          <a:p>
            <a:pPr defTabSz="456482" fontAlgn="auto">
              <a:spcBef>
                <a:spcPts val="0"/>
              </a:spcBef>
              <a:spcAft>
                <a:spcPts val="0"/>
              </a:spcAft>
            </a:pPr>
            <a:r>
              <a:rPr lang="en-US" sz="8000" dirty="0">
                <a:solidFill>
                  <a:prstClr val="white"/>
                </a:solidFill>
                <a:latin typeface="Century Gothic" panose="020B0502020202020204"/>
              </a:rPr>
              <a:t>“</a:t>
            </a:r>
          </a:p>
        </p:txBody>
      </p:sp>
      <p:sp>
        <p:nvSpPr>
          <p:cNvPr id="15" name="TextBox 14"/>
          <p:cNvSpPr txBox="1"/>
          <p:nvPr/>
        </p:nvSpPr>
        <p:spPr>
          <a:xfrm>
            <a:off x="7714059" y="2076452"/>
            <a:ext cx="457200" cy="438582"/>
          </a:xfrm>
          <a:prstGeom prst="rect">
            <a:avLst/>
          </a:prstGeom>
        </p:spPr>
        <p:txBody>
          <a:bodyPr vert="horz" lIns="91320" tIns="45660" rIns="91320" bIns="45660" rtlCol="0" anchor="ctr">
            <a:noAutofit/>
          </a:bodyPr>
          <a:lstStyle/>
          <a:p>
            <a:pPr algn="r" defTabSz="456482" fontAlgn="auto">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val="328676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2" y="3849736"/>
            <a:ext cx="6401992" cy="645300"/>
          </a:xfrm>
        </p:spPr>
        <p:txBody>
          <a:bodyPr anchor="t">
            <a:normAutofit/>
          </a:bodyPr>
          <a:lstStyle>
            <a:lvl1pPr marL="0" indent="0" algn="l">
              <a:buNone/>
              <a:defRPr sz="20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7177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60" y="2946403"/>
            <a:ext cx="6400802" cy="787400"/>
          </a:xfrm>
        </p:spPr>
        <p:txBody>
          <a:bodyPr vert="horz" lIns="91320" tIns="45660" rIns="91320" bIns="4566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733805"/>
            <a:ext cx="6400802" cy="762000"/>
          </a:xfrm>
        </p:spPr>
        <p:txBody>
          <a:bodyPr anchor="t">
            <a:normAutofit/>
          </a:bodyPr>
          <a:lstStyle>
            <a:lvl1pPr marL="0" indent="0" algn="l">
              <a:buNone/>
              <a:defRPr sz="18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609167"/>
            <a:ext cx="457200" cy="438582"/>
          </a:xfrm>
          <a:prstGeom prst="rect">
            <a:avLst/>
          </a:prstGeom>
        </p:spPr>
        <p:txBody>
          <a:bodyPr vert="horz" lIns="91320" tIns="45660" rIns="91320" bIns="45660" rtlCol="0" anchor="ctr">
            <a:noAutofit/>
          </a:bodyPr>
          <a:lstStyle/>
          <a:p>
            <a:pPr defTabSz="456482" fontAlgn="auto">
              <a:spcBef>
                <a:spcPts val="0"/>
              </a:spcBef>
              <a:spcAft>
                <a:spcPts val="0"/>
              </a:spcAft>
            </a:pPr>
            <a:r>
              <a:rPr lang="en-US" sz="8000" dirty="0">
                <a:solidFill>
                  <a:prstClr val="white"/>
                </a:solidFill>
                <a:latin typeface="Century Gothic" panose="020B0502020202020204"/>
              </a:rPr>
              <a:t>“</a:t>
            </a:r>
          </a:p>
        </p:txBody>
      </p:sp>
      <p:sp>
        <p:nvSpPr>
          <p:cNvPr id="12" name="TextBox 11"/>
          <p:cNvSpPr txBox="1"/>
          <p:nvPr/>
        </p:nvSpPr>
        <p:spPr>
          <a:xfrm>
            <a:off x="7714059" y="2076452"/>
            <a:ext cx="457200" cy="438582"/>
          </a:xfrm>
          <a:prstGeom prst="rect">
            <a:avLst/>
          </a:prstGeom>
        </p:spPr>
        <p:txBody>
          <a:bodyPr vert="horz" lIns="91320" tIns="45660" rIns="91320" bIns="45660" rtlCol="0" anchor="ctr">
            <a:noAutofit/>
          </a:bodyPr>
          <a:lstStyle/>
          <a:p>
            <a:pPr algn="r" defTabSz="456482" fontAlgn="auto">
              <a:spcBef>
                <a:spcPts val="0"/>
              </a:spcBef>
              <a:spcAft>
                <a:spcPts val="0"/>
              </a:spcAft>
            </a:pPr>
            <a:r>
              <a:rPr lang="en-US" sz="8000" dirty="0">
                <a:solidFill>
                  <a:prstClr val="white"/>
                </a:solidFill>
                <a:latin typeface="Century Gothic" panose="020B0502020202020204"/>
              </a:rPr>
              <a:t>”</a:t>
            </a:r>
          </a:p>
        </p:txBody>
      </p:sp>
    </p:spTree>
    <p:extLst>
      <p:ext uri="{BB962C8B-B14F-4D97-AF65-F5344CB8AC3E}">
        <p14:creationId xmlns:p14="http://schemas.microsoft.com/office/powerpoint/2010/main" val="68039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320" tIns="45660" rIns="91320" bIns="4566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320" tIns="45660" rIns="91320" bIns="4566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575053"/>
            <a:ext cx="6400802" cy="920750"/>
          </a:xfrm>
        </p:spPr>
        <p:txBody>
          <a:bodyPr anchor="t">
            <a:normAutofit/>
          </a:bodyPr>
          <a:lstStyle>
            <a:lvl1pPr marL="0" indent="0" algn="l">
              <a:buNone/>
              <a:defRPr sz="1800">
                <a:solidFill>
                  <a:schemeClr val="bg2">
                    <a:lumMod val="75000"/>
                  </a:schemeClr>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1049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45482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32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011" y="514350"/>
            <a:ext cx="1543051"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1"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5082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15"/>
            <a:ext cx="7772400" cy="1102519"/>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D76BD"/>
                </a:solidFill>
              </a:defRPr>
            </a:lvl1pPr>
            <a:lvl2pPr marL="456482"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9" indent="0" algn="ctr">
              <a:buNone/>
              <a:defRPr>
                <a:solidFill>
                  <a:schemeClr val="tx1">
                    <a:tint val="75000"/>
                  </a:schemeClr>
                </a:solidFill>
              </a:defRPr>
            </a:lvl5pPr>
            <a:lvl6pPr marL="2282580" indent="0" algn="ctr">
              <a:buNone/>
              <a:defRPr>
                <a:solidFill>
                  <a:schemeClr val="tx1">
                    <a:tint val="75000"/>
                  </a:schemeClr>
                </a:solidFill>
              </a:defRPr>
            </a:lvl6pPr>
            <a:lvl7pPr marL="2739062" indent="0" algn="ctr">
              <a:buNone/>
              <a:defRPr>
                <a:solidFill>
                  <a:schemeClr val="tx1">
                    <a:tint val="75000"/>
                  </a:schemeClr>
                </a:solidFill>
              </a:defRPr>
            </a:lvl7pPr>
            <a:lvl8pPr marL="3195600" indent="0" algn="ctr">
              <a:buNone/>
              <a:defRPr>
                <a:solidFill>
                  <a:schemeClr val="tx1">
                    <a:tint val="75000"/>
                  </a:schemeClr>
                </a:solidFill>
              </a:defRPr>
            </a:lvl8pPr>
            <a:lvl9pPr marL="36521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3D341C-357E-4DB8-BAE6-E6775E6A248F}"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8EAEF9-48F0-484C-9FFB-62CE591526F5}" type="slidenum">
              <a:rPr lang="en-US"/>
              <a:pPr>
                <a:defRPr/>
              </a:pPr>
              <a:t>‹#›</a:t>
            </a:fld>
            <a:endParaRPr lang="en-US" dirty="0"/>
          </a:p>
        </p:txBody>
      </p:sp>
    </p:spTree>
    <p:extLst>
      <p:ext uri="{BB962C8B-B14F-4D97-AF65-F5344CB8AC3E}">
        <p14:creationId xmlns:p14="http://schemas.microsoft.com/office/powerpoint/2010/main" val="278643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96A300-FABF-47AA-ABD3-F1DF2579E35C}"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B5A37D-0E1C-464E-9B5E-A282EEA93585}" type="slidenum">
              <a:rPr lang="en-US"/>
              <a:pPr>
                <a:defRPr/>
              </a:pPr>
              <a:t>‹#›</a:t>
            </a:fld>
            <a:endParaRPr lang="en-US" dirty="0"/>
          </a:p>
        </p:txBody>
      </p:sp>
    </p:spTree>
    <p:extLst>
      <p:ext uri="{BB962C8B-B14F-4D97-AF65-F5344CB8AC3E}">
        <p14:creationId xmlns:p14="http://schemas.microsoft.com/office/powerpoint/2010/main" val="407209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D76BD"/>
                </a:solidFill>
              </a:defRPr>
            </a:lvl1pPr>
            <a:lvl2pPr marL="456482"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9" indent="0">
              <a:buNone/>
              <a:defRPr sz="1400">
                <a:solidFill>
                  <a:schemeClr val="tx1">
                    <a:tint val="75000"/>
                  </a:schemeClr>
                </a:solidFill>
              </a:defRPr>
            </a:lvl5pPr>
            <a:lvl6pPr marL="2282580" indent="0">
              <a:buNone/>
              <a:defRPr sz="1400">
                <a:solidFill>
                  <a:schemeClr val="tx1">
                    <a:tint val="75000"/>
                  </a:schemeClr>
                </a:solidFill>
              </a:defRPr>
            </a:lvl6pPr>
            <a:lvl7pPr marL="2739062" indent="0">
              <a:buNone/>
              <a:defRPr sz="1400">
                <a:solidFill>
                  <a:schemeClr val="tx1">
                    <a:tint val="75000"/>
                  </a:schemeClr>
                </a:solidFill>
              </a:defRPr>
            </a:lvl7pPr>
            <a:lvl8pPr marL="3195600" indent="0">
              <a:buNone/>
              <a:defRPr sz="1400">
                <a:solidFill>
                  <a:schemeClr val="tx1">
                    <a:tint val="75000"/>
                  </a:schemeClr>
                </a:solidFill>
              </a:defRPr>
            </a:lvl8pPr>
            <a:lvl9pPr marL="3652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F54B59-9A74-4816-BFB0-B46F64EB0B1C}"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9C8B5C-3D08-4ED1-886E-A20199A68AE5}" type="slidenum">
              <a:rPr lang="en-US"/>
              <a:pPr>
                <a:defRPr/>
              </a:pPr>
              <a:t>‹#›</a:t>
            </a:fld>
            <a:endParaRPr lang="en-US" dirty="0"/>
          </a:p>
        </p:txBody>
      </p:sp>
    </p:spTree>
    <p:extLst>
      <p:ext uri="{BB962C8B-B14F-4D97-AF65-F5344CB8AC3E}">
        <p14:creationId xmlns:p14="http://schemas.microsoft.com/office/powerpoint/2010/main" val="77260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8671C2-0470-4A0B-B451-03717E34313E}"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ABC60C-FAEF-40CD-B06A-F9CDED2A12C8}" type="slidenum">
              <a:rPr lang="en-US"/>
              <a:pPr>
                <a:defRPr/>
              </a:pPr>
              <a:t>‹#›</a:t>
            </a:fld>
            <a:endParaRPr lang="en-US" dirty="0"/>
          </a:p>
        </p:txBody>
      </p:sp>
    </p:spTree>
    <p:extLst>
      <p:ext uri="{BB962C8B-B14F-4D97-AF65-F5344CB8AC3E}">
        <p14:creationId xmlns:p14="http://schemas.microsoft.com/office/powerpoint/2010/main" val="390069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2" y="1151335"/>
            <a:ext cx="4041775" cy="479822"/>
          </a:xfrm>
        </p:spPr>
        <p:txBody>
          <a:bodyPr anchor="b"/>
          <a:lstStyle>
            <a:lvl1pPr marL="0" indent="0">
              <a:buNone/>
              <a:defRPr sz="2400" b="1"/>
            </a:lvl1pPr>
            <a:lvl2pPr marL="456482" indent="0">
              <a:buNone/>
              <a:defRPr sz="2000" b="1"/>
            </a:lvl2pPr>
            <a:lvl3pPr marL="913050" indent="0">
              <a:buNone/>
              <a:defRPr sz="1800" b="1"/>
            </a:lvl3pPr>
            <a:lvl4pPr marL="1369560" indent="0">
              <a:buNone/>
              <a:defRPr sz="1600" b="1"/>
            </a:lvl4pPr>
            <a:lvl5pPr marL="1826099" indent="0">
              <a:buNone/>
              <a:defRPr sz="1600" b="1"/>
            </a:lvl5pPr>
            <a:lvl6pPr marL="2282580" indent="0">
              <a:buNone/>
              <a:defRPr sz="1600" b="1"/>
            </a:lvl6pPr>
            <a:lvl7pPr marL="2739062" indent="0">
              <a:buNone/>
              <a:defRPr sz="1600" b="1"/>
            </a:lvl7pPr>
            <a:lvl8pPr marL="3195600" indent="0">
              <a:buNone/>
              <a:defRPr sz="1600" b="1"/>
            </a:lvl8pPr>
            <a:lvl9pPr marL="3652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0EE069-97D3-4CF3-B3CB-A33F02DAC3D0}" type="datetimeFigureOut">
              <a:rPr lang="en-US"/>
              <a:pPr>
                <a:defRPr/>
              </a:pPr>
              <a:t>9/12/2019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D6B0C6A-FC4C-4E66-9791-586E54A25867}" type="slidenum">
              <a:rPr lang="en-US"/>
              <a:pPr>
                <a:defRPr/>
              </a:pPr>
              <a:t>‹#›</a:t>
            </a:fld>
            <a:endParaRPr lang="en-US" dirty="0"/>
          </a:p>
        </p:txBody>
      </p:sp>
    </p:spTree>
    <p:extLst>
      <p:ext uri="{BB962C8B-B14F-4D97-AF65-F5344CB8AC3E}">
        <p14:creationId xmlns:p14="http://schemas.microsoft.com/office/powerpoint/2010/main" val="7279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F15885-EF02-4CA1-9B46-26E09FE3FE4B}" type="datetimeFigureOut">
              <a:rPr lang="en-US"/>
              <a:pPr>
                <a:defRPr/>
              </a:pPr>
              <a:t>9/12/2019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0F560CE-F77A-4D9F-A2C3-505EF8B8BC1B}" type="slidenum">
              <a:rPr lang="en-US"/>
              <a:pPr>
                <a:defRPr/>
              </a:pPr>
              <a:t>‹#›</a:t>
            </a:fld>
            <a:endParaRPr lang="en-US" dirty="0"/>
          </a:p>
        </p:txBody>
      </p:sp>
    </p:spTree>
    <p:extLst>
      <p:ext uri="{BB962C8B-B14F-4D97-AF65-F5344CB8AC3E}">
        <p14:creationId xmlns:p14="http://schemas.microsoft.com/office/powerpoint/2010/main" val="214110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8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3" y="1076409"/>
            <a:ext cx="3008313" cy="351829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307CBB-BC99-44D4-8D76-CE66A38EA63A}"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D157770-FE44-4DFE-868C-323840504C7E}" type="slidenum">
              <a:rPr lang="en-US"/>
              <a:pPr>
                <a:defRPr/>
              </a:pPr>
              <a:t>‹#›</a:t>
            </a:fld>
            <a:endParaRPr lang="en-US" dirty="0"/>
          </a:p>
        </p:txBody>
      </p:sp>
    </p:spTree>
    <p:extLst>
      <p:ext uri="{BB962C8B-B14F-4D97-AF65-F5344CB8AC3E}">
        <p14:creationId xmlns:p14="http://schemas.microsoft.com/office/powerpoint/2010/main" val="218479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00150"/>
            <a:ext cx="4267200" cy="2400300"/>
          </a:xfrm>
        </p:spPr>
        <p:txBody>
          <a:bodyPr rtlCol="0">
            <a:normAutofit/>
          </a:bodyPr>
          <a:lstStyle>
            <a:lvl1pPr marL="0" indent="0">
              <a:buNone/>
              <a:defRPr sz="3200"/>
            </a:lvl1pPr>
            <a:lvl2pPr marL="456482" indent="0">
              <a:buNone/>
              <a:defRPr sz="2800"/>
            </a:lvl2pPr>
            <a:lvl3pPr marL="913050" indent="0">
              <a:buNone/>
              <a:defRPr sz="2400"/>
            </a:lvl3pPr>
            <a:lvl4pPr marL="1369560" indent="0">
              <a:buNone/>
              <a:defRPr sz="2000"/>
            </a:lvl4pPr>
            <a:lvl5pPr marL="1826099" indent="0">
              <a:buNone/>
              <a:defRPr sz="2000"/>
            </a:lvl5pPr>
            <a:lvl6pPr marL="2282580" indent="0">
              <a:buNone/>
              <a:defRPr sz="2000"/>
            </a:lvl6pPr>
            <a:lvl7pPr marL="2739062" indent="0">
              <a:buNone/>
              <a:defRPr sz="2000"/>
            </a:lvl7pPr>
            <a:lvl8pPr marL="3195600" indent="0">
              <a:buNone/>
              <a:defRPr sz="2000"/>
            </a:lvl8pPr>
            <a:lvl9pPr marL="36521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793"/>
            <a:ext cx="5486400" cy="60364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6AEEB8-0291-45EB-BB3F-D974F55D1D94}"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628DE7-97AC-421B-AD62-7D93520F53DC}" type="slidenum">
              <a:rPr lang="en-US"/>
              <a:pPr>
                <a:defRPr/>
              </a:pPr>
              <a:t>‹#›</a:t>
            </a:fld>
            <a:endParaRPr lang="en-US" dirty="0"/>
          </a:p>
        </p:txBody>
      </p:sp>
    </p:spTree>
    <p:extLst>
      <p:ext uri="{BB962C8B-B14F-4D97-AF65-F5344CB8AC3E}">
        <p14:creationId xmlns:p14="http://schemas.microsoft.com/office/powerpoint/2010/main" val="90859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3" y="1076409"/>
            <a:ext cx="3008313" cy="351829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D506E-554D-4814-92E0-C5585991BF7C}"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CF665E-12DD-4B8F-B31E-696BBC43C28B}" type="slidenum">
              <a:rPr lang="en-US"/>
              <a:pPr>
                <a:defRPr/>
              </a:pPr>
              <a:t>‹#›</a:t>
            </a:fld>
            <a:endParaRPr lang="en-US" dirty="0"/>
          </a:p>
        </p:txBody>
      </p:sp>
    </p:spTree>
    <p:extLst>
      <p:ext uri="{BB962C8B-B14F-4D97-AF65-F5344CB8AC3E}">
        <p14:creationId xmlns:p14="http://schemas.microsoft.com/office/powerpoint/2010/main" val="28275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97"/>
            <a:ext cx="7772400" cy="1102519"/>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D76BD"/>
                </a:solidFill>
              </a:defRPr>
            </a:lvl1pPr>
            <a:lvl2pPr marL="456494" indent="0" algn="ctr">
              <a:buNone/>
              <a:defRPr>
                <a:solidFill>
                  <a:schemeClr val="tx1">
                    <a:tint val="75000"/>
                  </a:schemeClr>
                </a:solidFill>
              </a:defRPr>
            </a:lvl2pPr>
            <a:lvl3pPr marL="913073" indent="0" algn="ctr">
              <a:buNone/>
              <a:defRPr>
                <a:solidFill>
                  <a:schemeClr val="tx1">
                    <a:tint val="75000"/>
                  </a:schemeClr>
                </a:solidFill>
              </a:defRPr>
            </a:lvl3pPr>
            <a:lvl4pPr marL="1369594" indent="0" algn="ctr">
              <a:buNone/>
              <a:defRPr>
                <a:solidFill>
                  <a:schemeClr val="tx1">
                    <a:tint val="75000"/>
                  </a:schemeClr>
                </a:solidFill>
              </a:defRPr>
            </a:lvl4pPr>
            <a:lvl5pPr marL="1826144" indent="0" algn="ctr">
              <a:buNone/>
              <a:defRPr>
                <a:solidFill>
                  <a:schemeClr val="tx1">
                    <a:tint val="75000"/>
                  </a:schemeClr>
                </a:solidFill>
              </a:defRPr>
            </a:lvl5pPr>
            <a:lvl6pPr marL="2282637" indent="0" algn="ctr">
              <a:buNone/>
              <a:defRPr>
                <a:solidFill>
                  <a:schemeClr val="tx1">
                    <a:tint val="75000"/>
                  </a:schemeClr>
                </a:solidFill>
              </a:defRPr>
            </a:lvl6pPr>
            <a:lvl7pPr marL="2739131" indent="0" algn="ctr">
              <a:buNone/>
              <a:defRPr>
                <a:solidFill>
                  <a:schemeClr val="tx1">
                    <a:tint val="75000"/>
                  </a:schemeClr>
                </a:solidFill>
              </a:defRPr>
            </a:lvl7pPr>
            <a:lvl8pPr marL="3195680" indent="0" algn="ctr">
              <a:buNone/>
              <a:defRPr>
                <a:solidFill>
                  <a:schemeClr val="tx1">
                    <a:tint val="75000"/>
                  </a:schemeClr>
                </a:solidFill>
              </a:defRPr>
            </a:lvl8pPr>
            <a:lvl9pPr marL="36522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750E1D-9B0A-412F-8416-7ECB831E1534}"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C3345A-EAD8-48F8-95B6-1319EC14B3DB}" type="slidenum">
              <a:rPr lang="en-US"/>
              <a:pPr>
                <a:defRPr/>
              </a:pPr>
              <a:t>‹#›</a:t>
            </a:fld>
            <a:endParaRPr lang="en-US" dirty="0"/>
          </a:p>
        </p:txBody>
      </p:sp>
    </p:spTree>
    <p:extLst>
      <p:ext uri="{BB962C8B-B14F-4D97-AF65-F5344CB8AC3E}">
        <p14:creationId xmlns:p14="http://schemas.microsoft.com/office/powerpoint/2010/main" val="140176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DC317-BFEF-41D5-83FA-1BF4CDD427C6}"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D17228-AA50-4719-A9C6-19D120E742FA}" type="slidenum">
              <a:rPr lang="en-US"/>
              <a:pPr>
                <a:defRPr/>
              </a:pPr>
              <a:t>‹#›</a:t>
            </a:fld>
            <a:endParaRPr lang="en-US" dirty="0"/>
          </a:p>
        </p:txBody>
      </p:sp>
    </p:spTree>
    <p:extLst>
      <p:ext uri="{BB962C8B-B14F-4D97-AF65-F5344CB8AC3E}">
        <p14:creationId xmlns:p14="http://schemas.microsoft.com/office/powerpoint/2010/main" val="288750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D76BD"/>
                </a:solidFill>
              </a:defRPr>
            </a:lvl1pPr>
            <a:lvl2pPr marL="456494" indent="0">
              <a:buNone/>
              <a:defRPr sz="1800">
                <a:solidFill>
                  <a:schemeClr val="tx1">
                    <a:tint val="75000"/>
                  </a:schemeClr>
                </a:solidFill>
              </a:defRPr>
            </a:lvl2pPr>
            <a:lvl3pPr marL="913073" indent="0">
              <a:buNone/>
              <a:defRPr sz="1600">
                <a:solidFill>
                  <a:schemeClr val="tx1">
                    <a:tint val="75000"/>
                  </a:schemeClr>
                </a:solidFill>
              </a:defRPr>
            </a:lvl3pPr>
            <a:lvl4pPr marL="1369594" indent="0">
              <a:buNone/>
              <a:defRPr sz="1400">
                <a:solidFill>
                  <a:schemeClr val="tx1">
                    <a:tint val="75000"/>
                  </a:schemeClr>
                </a:solidFill>
              </a:defRPr>
            </a:lvl4pPr>
            <a:lvl5pPr marL="1826144" indent="0">
              <a:buNone/>
              <a:defRPr sz="1400">
                <a:solidFill>
                  <a:schemeClr val="tx1">
                    <a:tint val="75000"/>
                  </a:schemeClr>
                </a:solidFill>
              </a:defRPr>
            </a:lvl5pPr>
            <a:lvl6pPr marL="2282637" indent="0">
              <a:buNone/>
              <a:defRPr sz="1400">
                <a:solidFill>
                  <a:schemeClr val="tx1">
                    <a:tint val="75000"/>
                  </a:schemeClr>
                </a:solidFill>
              </a:defRPr>
            </a:lvl6pPr>
            <a:lvl7pPr marL="2739131" indent="0">
              <a:buNone/>
              <a:defRPr sz="1400">
                <a:solidFill>
                  <a:schemeClr val="tx1">
                    <a:tint val="75000"/>
                  </a:schemeClr>
                </a:solidFill>
              </a:defRPr>
            </a:lvl7pPr>
            <a:lvl8pPr marL="3195680" indent="0">
              <a:buNone/>
              <a:defRPr sz="1400">
                <a:solidFill>
                  <a:schemeClr val="tx1">
                    <a:tint val="75000"/>
                  </a:schemeClr>
                </a:solidFill>
              </a:defRPr>
            </a:lvl8pPr>
            <a:lvl9pPr marL="36522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EF732-F91A-41B9-A330-0E3A3AA9AA70}" type="datetimeFigureOut">
              <a:rPr lang="en-US"/>
              <a:pPr>
                <a:defRPr/>
              </a:pPr>
              <a:t>9/12/2019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EBD330-7EDF-437C-8B5A-6FBDF1965989}" type="slidenum">
              <a:rPr lang="en-US"/>
              <a:pPr>
                <a:defRPr/>
              </a:pPr>
              <a:t>‹#›</a:t>
            </a:fld>
            <a:endParaRPr lang="en-US" dirty="0"/>
          </a:p>
        </p:txBody>
      </p:sp>
    </p:spTree>
    <p:extLst>
      <p:ext uri="{BB962C8B-B14F-4D97-AF65-F5344CB8AC3E}">
        <p14:creationId xmlns:p14="http://schemas.microsoft.com/office/powerpoint/2010/main" val="312359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6EF866-765C-4FCE-A519-6DE073668397}"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028D25-443C-4C8F-980D-1BD13D908D18}" type="slidenum">
              <a:rPr lang="en-US"/>
              <a:pPr>
                <a:defRPr/>
              </a:pPr>
              <a:t>‹#›</a:t>
            </a:fld>
            <a:endParaRPr lang="en-US" dirty="0"/>
          </a:p>
        </p:txBody>
      </p:sp>
    </p:spTree>
    <p:extLst>
      <p:ext uri="{BB962C8B-B14F-4D97-AF65-F5344CB8AC3E}">
        <p14:creationId xmlns:p14="http://schemas.microsoft.com/office/powerpoint/2010/main" val="299316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494" indent="0">
              <a:buNone/>
              <a:defRPr sz="2000" b="1"/>
            </a:lvl2pPr>
            <a:lvl3pPr marL="913073" indent="0">
              <a:buNone/>
              <a:defRPr sz="1800" b="1"/>
            </a:lvl3pPr>
            <a:lvl4pPr marL="1369594" indent="0">
              <a:buNone/>
              <a:defRPr sz="1600" b="1"/>
            </a:lvl4pPr>
            <a:lvl5pPr marL="1826144" indent="0">
              <a:buNone/>
              <a:defRPr sz="1600" b="1"/>
            </a:lvl5pPr>
            <a:lvl6pPr marL="2282637" indent="0">
              <a:buNone/>
              <a:defRPr sz="1600" b="1"/>
            </a:lvl6pPr>
            <a:lvl7pPr marL="2739131" indent="0">
              <a:buNone/>
              <a:defRPr sz="1600" b="1"/>
            </a:lvl7pPr>
            <a:lvl8pPr marL="3195680" indent="0">
              <a:buNone/>
              <a:defRPr sz="1600" b="1"/>
            </a:lvl8pPr>
            <a:lvl9pPr marL="3652217"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26" y="1151335"/>
            <a:ext cx="4041775" cy="479822"/>
          </a:xfrm>
        </p:spPr>
        <p:txBody>
          <a:bodyPr anchor="b"/>
          <a:lstStyle>
            <a:lvl1pPr marL="0" indent="0">
              <a:buNone/>
              <a:defRPr sz="2400" b="1"/>
            </a:lvl1pPr>
            <a:lvl2pPr marL="456494" indent="0">
              <a:buNone/>
              <a:defRPr sz="2000" b="1"/>
            </a:lvl2pPr>
            <a:lvl3pPr marL="913073" indent="0">
              <a:buNone/>
              <a:defRPr sz="1800" b="1"/>
            </a:lvl3pPr>
            <a:lvl4pPr marL="1369594" indent="0">
              <a:buNone/>
              <a:defRPr sz="1600" b="1"/>
            </a:lvl4pPr>
            <a:lvl5pPr marL="1826144" indent="0">
              <a:buNone/>
              <a:defRPr sz="1600" b="1"/>
            </a:lvl5pPr>
            <a:lvl6pPr marL="2282637" indent="0">
              <a:buNone/>
              <a:defRPr sz="1600" b="1"/>
            </a:lvl6pPr>
            <a:lvl7pPr marL="2739131" indent="0">
              <a:buNone/>
              <a:defRPr sz="1600" b="1"/>
            </a:lvl7pPr>
            <a:lvl8pPr marL="3195680" indent="0">
              <a:buNone/>
              <a:defRPr sz="1600" b="1"/>
            </a:lvl8pPr>
            <a:lvl9pPr marL="36522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F7A72A-173F-45E5-9DD9-69B81519D455}" type="datetimeFigureOut">
              <a:rPr lang="en-US"/>
              <a:pPr>
                <a:defRPr/>
              </a:pPr>
              <a:t>9/12/2019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20AE10E-71B8-429F-991C-277B222C2742}" type="slidenum">
              <a:rPr lang="en-US"/>
              <a:pPr>
                <a:defRPr/>
              </a:pPr>
              <a:t>‹#›</a:t>
            </a:fld>
            <a:endParaRPr lang="en-US" dirty="0"/>
          </a:p>
        </p:txBody>
      </p:sp>
    </p:spTree>
    <p:extLst>
      <p:ext uri="{BB962C8B-B14F-4D97-AF65-F5344CB8AC3E}">
        <p14:creationId xmlns:p14="http://schemas.microsoft.com/office/powerpoint/2010/main" val="366572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0A30EE-9118-4422-98C1-C1310B4174C2}" type="datetimeFigureOut">
              <a:rPr lang="en-US"/>
              <a:pPr>
                <a:defRPr/>
              </a:pPr>
              <a:t>9/12/2019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2168E3-134E-49A7-BAB7-AB6C90903277}" type="slidenum">
              <a:rPr lang="en-US"/>
              <a:pPr>
                <a:defRPr/>
              </a:pPr>
              <a:t>‹#›</a:t>
            </a:fld>
            <a:endParaRPr lang="en-US" dirty="0"/>
          </a:p>
        </p:txBody>
      </p:sp>
    </p:spTree>
    <p:extLst>
      <p:ext uri="{BB962C8B-B14F-4D97-AF65-F5344CB8AC3E}">
        <p14:creationId xmlns:p14="http://schemas.microsoft.com/office/powerpoint/2010/main" val="155472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98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7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409"/>
            <a:ext cx="3008313" cy="3518297"/>
          </a:xfrm>
        </p:spPr>
        <p:txBody>
          <a:bodyPr/>
          <a:lstStyle>
            <a:lvl1pPr marL="0" indent="0">
              <a:buNone/>
              <a:defRPr sz="1400"/>
            </a:lvl1pPr>
            <a:lvl2pPr marL="456494" indent="0">
              <a:buNone/>
              <a:defRPr sz="1200"/>
            </a:lvl2pPr>
            <a:lvl3pPr marL="913073" indent="0">
              <a:buNone/>
              <a:defRPr sz="1000"/>
            </a:lvl3pPr>
            <a:lvl4pPr marL="1369594" indent="0">
              <a:buNone/>
              <a:defRPr sz="900"/>
            </a:lvl4pPr>
            <a:lvl5pPr marL="1826144" indent="0">
              <a:buNone/>
              <a:defRPr sz="900"/>
            </a:lvl5pPr>
            <a:lvl6pPr marL="2282637" indent="0">
              <a:buNone/>
              <a:defRPr sz="900"/>
            </a:lvl6pPr>
            <a:lvl7pPr marL="2739131" indent="0">
              <a:buNone/>
              <a:defRPr sz="900"/>
            </a:lvl7pPr>
            <a:lvl8pPr marL="3195680" indent="0">
              <a:buNone/>
              <a:defRPr sz="900"/>
            </a:lvl8pPr>
            <a:lvl9pPr marL="365221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D506E-554D-4814-92E0-C5585991BF7C}"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CF665E-12DD-4B8F-B31E-696BBC43C28B}" type="slidenum">
              <a:rPr lang="en-US"/>
              <a:pPr>
                <a:defRPr/>
              </a:pPr>
              <a:t>‹#›</a:t>
            </a:fld>
            <a:endParaRPr lang="en-US" dirty="0"/>
          </a:p>
        </p:txBody>
      </p:sp>
    </p:spTree>
    <p:extLst>
      <p:ext uri="{BB962C8B-B14F-4D97-AF65-F5344CB8AC3E}">
        <p14:creationId xmlns:p14="http://schemas.microsoft.com/office/powerpoint/2010/main" val="418986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00150"/>
            <a:ext cx="4267200" cy="2400300"/>
          </a:xfrm>
        </p:spPr>
        <p:txBody>
          <a:bodyPr rtlCol="0">
            <a:normAutofit/>
          </a:bodyPr>
          <a:lstStyle>
            <a:lvl1pPr marL="0" indent="0">
              <a:buNone/>
              <a:defRPr sz="3200"/>
            </a:lvl1pPr>
            <a:lvl2pPr marL="456494" indent="0">
              <a:buNone/>
              <a:defRPr sz="2800"/>
            </a:lvl2pPr>
            <a:lvl3pPr marL="913073" indent="0">
              <a:buNone/>
              <a:defRPr sz="2400"/>
            </a:lvl3pPr>
            <a:lvl4pPr marL="1369594" indent="0">
              <a:buNone/>
              <a:defRPr sz="2000"/>
            </a:lvl4pPr>
            <a:lvl5pPr marL="1826144" indent="0">
              <a:buNone/>
              <a:defRPr sz="2000"/>
            </a:lvl5pPr>
            <a:lvl6pPr marL="2282637" indent="0">
              <a:buNone/>
              <a:defRPr sz="2000"/>
            </a:lvl6pPr>
            <a:lvl7pPr marL="2739131" indent="0">
              <a:buNone/>
              <a:defRPr sz="2000"/>
            </a:lvl7pPr>
            <a:lvl8pPr marL="3195680" indent="0">
              <a:buNone/>
              <a:defRPr sz="2000"/>
            </a:lvl8pPr>
            <a:lvl9pPr marL="3652217"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777"/>
            <a:ext cx="5486400" cy="603647"/>
          </a:xfrm>
        </p:spPr>
        <p:txBody>
          <a:bodyPr/>
          <a:lstStyle>
            <a:lvl1pPr marL="0" indent="0">
              <a:buNone/>
              <a:defRPr sz="1400"/>
            </a:lvl1pPr>
            <a:lvl2pPr marL="456494" indent="0">
              <a:buNone/>
              <a:defRPr sz="1200"/>
            </a:lvl2pPr>
            <a:lvl3pPr marL="913073" indent="0">
              <a:buNone/>
              <a:defRPr sz="1000"/>
            </a:lvl3pPr>
            <a:lvl4pPr marL="1369594" indent="0">
              <a:buNone/>
              <a:defRPr sz="900"/>
            </a:lvl4pPr>
            <a:lvl5pPr marL="1826144" indent="0">
              <a:buNone/>
              <a:defRPr sz="900"/>
            </a:lvl5pPr>
            <a:lvl6pPr marL="2282637" indent="0">
              <a:buNone/>
              <a:defRPr sz="900"/>
            </a:lvl6pPr>
            <a:lvl7pPr marL="2739131" indent="0">
              <a:buNone/>
              <a:defRPr sz="900"/>
            </a:lvl7pPr>
            <a:lvl8pPr marL="3195680" indent="0">
              <a:buNone/>
              <a:defRPr sz="900"/>
            </a:lvl8pPr>
            <a:lvl9pPr marL="365221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0830A-D6E4-461B-9297-98D5B4989944}"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2CE7F0-7FA9-4DD5-95F3-669C63633D41}" type="slidenum">
              <a:rPr lang="en-US"/>
              <a:pPr>
                <a:defRPr/>
              </a:pPr>
              <a:t>‹#›</a:t>
            </a:fld>
            <a:endParaRPr lang="en-US" dirty="0"/>
          </a:p>
        </p:txBody>
      </p:sp>
    </p:spTree>
    <p:extLst>
      <p:ext uri="{BB962C8B-B14F-4D97-AF65-F5344CB8AC3E}">
        <p14:creationId xmlns:p14="http://schemas.microsoft.com/office/powerpoint/2010/main" val="4113491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221" y="514482"/>
            <a:ext cx="6000751"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1"/>
            <a:ext cx="4800600" cy="1460500"/>
          </a:xfrm>
        </p:spPr>
        <p:txBody>
          <a:bodyPr anchor="t">
            <a:normAutofit/>
          </a:bodyPr>
          <a:lstStyle>
            <a:lvl1pPr marL="0" indent="0" algn="l">
              <a:buNone/>
              <a:defRPr sz="1600">
                <a:solidFill>
                  <a:schemeClr val="bg2">
                    <a:lumMod val="75000"/>
                  </a:schemeClr>
                </a:solidFill>
              </a:defRPr>
            </a:lvl1pPr>
            <a:lvl2pPr marL="342434" indent="0" algn="ctr">
              <a:buNone/>
              <a:defRPr>
                <a:solidFill>
                  <a:schemeClr val="tx1">
                    <a:tint val="75000"/>
                  </a:schemeClr>
                </a:solidFill>
              </a:defRPr>
            </a:lvl2pPr>
            <a:lvl3pPr marL="684916" indent="0" algn="ctr">
              <a:buNone/>
              <a:defRPr>
                <a:solidFill>
                  <a:schemeClr val="tx1">
                    <a:tint val="75000"/>
                  </a:schemeClr>
                </a:solidFill>
              </a:defRPr>
            </a:lvl3pPr>
            <a:lvl4pPr marL="1027374" indent="0" algn="ctr">
              <a:buNone/>
              <a:defRPr>
                <a:solidFill>
                  <a:schemeClr val="tx1">
                    <a:tint val="75000"/>
                  </a:schemeClr>
                </a:solidFill>
              </a:defRPr>
            </a:lvl4pPr>
            <a:lvl5pPr marL="1369832" indent="0" algn="ctr">
              <a:buNone/>
              <a:defRPr>
                <a:solidFill>
                  <a:schemeClr val="tx1">
                    <a:tint val="75000"/>
                  </a:schemeClr>
                </a:solidFill>
              </a:defRPr>
            </a:lvl5pPr>
            <a:lvl6pPr marL="1712315" indent="0" algn="ctr">
              <a:buNone/>
              <a:defRPr>
                <a:solidFill>
                  <a:schemeClr val="tx1">
                    <a:tint val="75000"/>
                  </a:schemeClr>
                </a:solidFill>
              </a:defRPr>
            </a:lvl6pPr>
            <a:lvl7pPr marL="2054747" indent="0" algn="ctr">
              <a:buNone/>
              <a:defRPr>
                <a:solidFill>
                  <a:schemeClr val="tx1">
                    <a:tint val="75000"/>
                  </a:schemeClr>
                </a:solidFill>
              </a:defRPr>
            </a:lvl7pPr>
            <a:lvl8pPr marL="2397180" indent="0" algn="ctr">
              <a:buNone/>
              <a:defRPr>
                <a:solidFill>
                  <a:schemeClr val="tx1">
                    <a:tint val="75000"/>
                  </a:schemeClr>
                </a:solidFill>
              </a:defRPr>
            </a:lvl8pPr>
            <a:lvl9pPr marL="273961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10" y="6351"/>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92" y="6871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934" y="171450"/>
            <a:ext cx="3714751"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7" y="24210"/>
            <a:ext cx="3639741"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51" y="457455"/>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87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00150"/>
            <a:ext cx="4267200" cy="2400300"/>
          </a:xfrm>
        </p:spPr>
        <p:txBody>
          <a:bodyPr rtlCol="0">
            <a:normAutofit/>
          </a:bodyPr>
          <a:lstStyle>
            <a:lvl1pPr marL="0" indent="0">
              <a:buNone/>
              <a:defRPr sz="3200"/>
            </a:lvl1pPr>
            <a:lvl2pPr marL="456482" indent="0">
              <a:buNone/>
              <a:defRPr sz="2800"/>
            </a:lvl2pPr>
            <a:lvl3pPr marL="913050" indent="0">
              <a:buNone/>
              <a:defRPr sz="2400"/>
            </a:lvl3pPr>
            <a:lvl4pPr marL="1369560" indent="0">
              <a:buNone/>
              <a:defRPr sz="2000"/>
            </a:lvl4pPr>
            <a:lvl5pPr marL="1826099" indent="0">
              <a:buNone/>
              <a:defRPr sz="2000"/>
            </a:lvl5pPr>
            <a:lvl6pPr marL="2282580" indent="0">
              <a:buNone/>
              <a:defRPr sz="2000"/>
            </a:lvl6pPr>
            <a:lvl7pPr marL="2739062" indent="0">
              <a:buNone/>
              <a:defRPr sz="2000"/>
            </a:lvl7pPr>
            <a:lvl8pPr marL="3195600" indent="0">
              <a:buNone/>
              <a:defRPr sz="2000"/>
            </a:lvl8pPr>
            <a:lvl9pPr marL="36521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793"/>
            <a:ext cx="5486400" cy="603647"/>
          </a:xfrm>
        </p:spPr>
        <p:txBody>
          <a:bodyPr/>
          <a:lstStyle>
            <a:lvl1pPr marL="0" indent="0">
              <a:buNone/>
              <a:defRPr sz="1400"/>
            </a:lvl1pPr>
            <a:lvl2pPr marL="456482" indent="0">
              <a:buNone/>
              <a:defRPr sz="1200"/>
            </a:lvl2pPr>
            <a:lvl3pPr marL="913050" indent="0">
              <a:buNone/>
              <a:defRPr sz="1000"/>
            </a:lvl3pPr>
            <a:lvl4pPr marL="1369560" indent="0">
              <a:buNone/>
              <a:defRPr sz="900"/>
            </a:lvl4pPr>
            <a:lvl5pPr marL="1826099" indent="0">
              <a:buNone/>
              <a:defRPr sz="900"/>
            </a:lvl5pPr>
            <a:lvl6pPr marL="2282580" indent="0">
              <a:buNone/>
              <a:defRPr sz="900"/>
            </a:lvl6pPr>
            <a:lvl7pPr marL="2739062" indent="0">
              <a:buNone/>
              <a:defRPr sz="900"/>
            </a:lvl7pPr>
            <a:lvl8pPr marL="3195600" indent="0">
              <a:buNone/>
              <a:defRPr sz="900"/>
            </a:lvl8pPr>
            <a:lvl9pPr marL="36521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0830A-D6E4-461B-9297-98D5B4989944}" type="datetimeFigureOut">
              <a:rPr lang="en-US"/>
              <a:pPr>
                <a:defRPr/>
              </a:pPr>
              <a:t>9/12/2019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2CE7F0-7FA9-4DD5-95F3-669C63633D41}" type="slidenum">
              <a:rPr lang="en-US"/>
              <a:pPr>
                <a:defRPr/>
              </a:pPr>
              <a:t>‹#›</a:t>
            </a:fld>
            <a:endParaRPr lang="en-US" dirty="0"/>
          </a:p>
        </p:txBody>
      </p:sp>
    </p:spTree>
    <p:extLst>
      <p:ext uri="{BB962C8B-B14F-4D97-AF65-F5344CB8AC3E}">
        <p14:creationId xmlns:p14="http://schemas.microsoft.com/office/powerpoint/2010/main" val="40725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9896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60" y="1504952"/>
            <a:ext cx="6400802"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400">
                <a:solidFill>
                  <a:schemeClr val="bg2">
                    <a:lumMod val="75000"/>
                  </a:schemeClr>
                </a:solidFill>
              </a:defRPr>
            </a:lvl1pPr>
            <a:lvl2pPr marL="342434" indent="0">
              <a:buNone/>
              <a:defRPr sz="1400">
                <a:solidFill>
                  <a:schemeClr val="tx1">
                    <a:tint val="75000"/>
                  </a:schemeClr>
                </a:solidFill>
              </a:defRPr>
            </a:lvl2pPr>
            <a:lvl3pPr marL="684916" indent="0">
              <a:buNone/>
              <a:defRPr sz="1200">
                <a:solidFill>
                  <a:schemeClr val="tx1">
                    <a:tint val="75000"/>
                  </a:schemeClr>
                </a:solidFill>
              </a:defRPr>
            </a:lvl3pPr>
            <a:lvl4pPr marL="1027374" indent="0">
              <a:buNone/>
              <a:defRPr sz="1100">
                <a:solidFill>
                  <a:schemeClr val="tx1">
                    <a:tint val="75000"/>
                  </a:schemeClr>
                </a:solidFill>
              </a:defRPr>
            </a:lvl4pPr>
            <a:lvl5pPr marL="1369832" indent="0">
              <a:buNone/>
              <a:defRPr sz="1100">
                <a:solidFill>
                  <a:schemeClr val="tx1">
                    <a:tint val="75000"/>
                  </a:schemeClr>
                </a:solidFill>
              </a:defRPr>
            </a:lvl5pPr>
            <a:lvl6pPr marL="1712315" indent="0">
              <a:buNone/>
              <a:defRPr sz="1100">
                <a:solidFill>
                  <a:schemeClr val="tx1">
                    <a:tint val="75000"/>
                  </a:schemeClr>
                </a:solidFill>
              </a:defRPr>
            </a:lvl6pPr>
            <a:lvl7pPr marL="2054747" indent="0">
              <a:buNone/>
              <a:defRPr sz="1100">
                <a:solidFill>
                  <a:schemeClr val="tx1">
                    <a:tint val="75000"/>
                  </a:schemeClr>
                </a:solidFill>
              </a:defRPr>
            </a:lvl7pPr>
            <a:lvl8pPr marL="2397180" indent="0">
              <a:buNone/>
              <a:defRPr sz="1100">
                <a:solidFill>
                  <a:schemeClr val="tx1">
                    <a:tint val="75000"/>
                  </a:schemeClr>
                </a:solidFill>
              </a:defRPr>
            </a:lvl8pPr>
            <a:lvl9pPr marL="273961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91093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255"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55"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4184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503"/>
            <a:ext cx="3487340" cy="432197"/>
          </a:xfrm>
        </p:spPr>
        <p:txBody>
          <a:bodyPr anchor="b">
            <a:noAutofit/>
          </a:bodyPr>
          <a:lstStyle>
            <a:lvl1pPr marL="0" indent="0">
              <a:buNone/>
              <a:defRPr sz="2100" b="0">
                <a:solidFill>
                  <a:schemeClr val="tx1"/>
                </a:solidFill>
              </a:defRPr>
            </a:lvl1pPr>
            <a:lvl2pPr marL="342434" indent="0">
              <a:buNone/>
              <a:defRPr sz="1500" b="1"/>
            </a:lvl2pPr>
            <a:lvl3pPr marL="684916" indent="0">
              <a:buNone/>
              <a:defRPr sz="1400" b="1"/>
            </a:lvl3pPr>
            <a:lvl4pPr marL="1027374" indent="0">
              <a:buNone/>
              <a:defRPr sz="1200" b="1"/>
            </a:lvl4pPr>
            <a:lvl5pPr marL="1369832" indent="0">
              <a:buNone/>
              <a:defRPr sz="1200" b="1"/>
            </a:lvl5pPr>
            <a:lvl6pPr marL="1712315" indent="0">
              <a:buNone/>
              <a:defRPr sz="1200" b="1"/>
            </a:lvl6pPr>
            <a:lvl7pPr marL="2054747" indent="0">
              <a:buNone/>
              <a:defRPr sz="1200" b="1"/>
            </a:lvl7pPr>
            <a:lvl8pPr marL="2397180" indent="0">
              <a:buNone/>
              <a:defRPr sz="1200" b="1"/>
            </a:lvl8pPr>
            <a:lvl9pPr marL="273961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255"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371" y="514503"/>
            <a:ext cx="3498851" cy="432197"/>
          </a:xfrm>
        </p:spPr>
        <p:txBody>
          <a:bodyPr anchor="b">
            <a:noAutofit/>
          </a:bodyPr>
          <a:lstStyle>
            <a:lvl1pPr marL="0" indent="0">
              <a:buNone/>
              <a:defRPr sz="2100" b="0">
                <a:solidFill>
                  <a:schemeClr val="tx1"/>
                </a:solidFill>
              </a:defRPr>
            </a:lvl1pPr>
            <a:lvl2pPr marL="342434" indent="0">
              <a:buNone/>
              <a:defRPr sz="1500" b="1"/>
            </a:lvl2pPr>
            <a:lvl3pPr marL="684916" indent="0">
              <a:buNone/>
              <a:defRPr sz="1400" b="1"/>
            </a:lvl3pPr>
            <a:lvl4pPr marL="1027374" indent="0">
              <a:buNone/>
              <a:defRPr sz="1200" b="1"/>
            </a:lvl4pPr>
            <a:lvl5pPr marL="1369832" indent="0">
              <a:buNone/>
              <a:defRPr sz="1200" b="1"/>
            </a:lvl5pPr>
            <a:lvl6pPr marL="1712315" indent="0">
              <a:buNone/>
              <a:defRPr sz="1200" b="1"/>
            </a:lvl6pPr>
            <a:lvl7pPr marL="2054747" indent="0">
              <a:buNone/>
              <a:defRPr sz="1200" b="1"/>
            </a:lvl7pPr>
            <a:lvl8pPr marL="2397180" indent="0">
              <a:buNone/>
              <a:defRPr sz="1200" b="1"/>
            </a:lvl8pPr>
            <a:lvl9pPr marL="273961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18" y="946549"/>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4117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8332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97433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60" y="514350"/>
            <a:ext cx="4457702"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1"/>
            <a:ext cx="2743200" cy="1568450"/>
          </a:xfrm>
        </p:spPr>
        <p:txBody>
          <a:bodyPr anchor="t">
            <a:normAutofit/>
          </a:bodyPr>
          <a:lstStyle>
            <a:lvl1pPr marL="0" indent="0">
              <a:buNone/>
              <a:defRPr sz="1200"/>
            </a:lvl1pPr>
            <a:lvl2pPr marL="342434" indent="0">
              <a:buNone/>
              <a:defRPr sz="900"/>
            </a:lvl2pPr>
            <a:lvl3pPr marL="684916" indent="0">
              <a:buNone/>
              <a:defRPr sz="800"/>
            </a:lvl3pPr>
            <a:lvl4pPr marL="1027374" indent="0">
              <a:buNone/>
              <a:defRPr sz="700"/>
            </a:lvl4pPr>
            <a:lvl5pPr marL="1369832" indent="0">
              <a:buNone/>
              <a:defRPr sz="700"/>
            </a:lvl5pPr>
            <a:lvl6pPr marL="1712315" indent="0">
              <a:buNone/>
              <a:defRPr sz="700"/>
            </a:lvl6pPr>
            <a:lvl7pPr marL="2054747" indent="0">
              <a:buNone/>
              <a:defRPr sz="700"/>
            </a:lvl7pPr>
            <a:lvl8pPr marL="2397180" indent="0">
              <a:buNone/>
              <a:defRPr sz="700"/>
            </a:lvl8pPr>
            <a:lvl9pPr marL="273961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8942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86" y="1085850"/>
            <a:ext cx="4514851"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818"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434" indent="0">
              <a:buNone/>
              <a:defRPr sz="1200"/>
            </a:lvl2pPr>
            <a:lvl3pPr marL="684916" indent="0">
              <a:buNone/>
              <a:defRPr sz="1200"/>
            </a:lvl3pPr>
            <a:lvl4pPr marL="1027374" indent="0">
              <a:buNone/>
              <a:defRPr sz="1200"/>
            </a:lvl4pPr>
            <a:lvl5pPr marL="1369832" indent="0">
              <a:buNone/>
              <a:defRPr sz="1200"/>
            </a:lvl5pPr>
            <a:lvl6pPr marL="1712315" indent="0">
              <a:buNone/>
              <a:defRPr sz="1200"/>
            </a:lvl6pPr>
            <a:lvl7pPr marL="2054747" indent="0">
              <a:buNone/>
              <a:defRPr sz="1200"/>
            </a:lvl7pPr>
            <a:lvl8pPr marL="2397180" indent="0">
              <a:buNone/>
              <a:defRPr sz="1200"/>
            </a:lvl8pPr>
            <a:lvl9pPr marL="2739614"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42129" y="2082801"/>
            <a:ext cx="4516041" cy="1536700"/>
          </a:xfrm>
        </p:spPr>
        <p:txBody>
          <a:bodyPr anchor="t">
            <a:normAutofit/>
          </a:bodyPr>
          <a:lstStyle>
            <a:lvl1pPr marL="0" indent="0">
              <a:buNone/>
              <a:defRPr sz="1400"/>
            </a:lvl1pPr>
            <a:lvl2pPr marL="342434" indent="0">
              <a:buNone/>
              <a:defRPr sz="900"/>
            </a:lvl2pPr>
            <a:lvl3pPr marL="684916" indent="0">
              <a:buNone/>
              <a:defRPr sz="800"/>
            </a:lvl3pPr>
            <a:lvl4pPr marL="1027374" indent="0">
              <a:buNone/>
              <a:defRPr sz="700"/>
            </a:lvl4pPr>
            <a:lvl5pPr marL="1369832" indent="0">
              <a:buNone/>
              <a:defRPr sz="700"/>
            </a:lvl5pPr>
            <a:lvl6pPr marL="1712315" indent="0">
              <a:buNone/>
              <a:defRPr sz="700"/>
            </a:lvl6pPr>
            <a:lvl7pPr marL="2054747" indent="0">
              <a:buNone/>
              <a:defRPr sz="700"/>
            </a:lvl7pPr>
            <a:lvl8pPr marL="2397180" indent="0">
              <a:buNone/>
              <a:defRPr sz="700"/>
            </a:lvl8pPr>
            <a:lvl9pPr marL="273961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4316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751"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434" indent="0">
              <a:buNone/>
              <a:defRPr sz="1200"/>
            </a:lvl2pPr>
            <a:lvl3pPr marL="684916" indent="0">
              <a:buNone/>
              <a:defRPr sz="1200"/>
            </a:lvl3pPr>
            <a:lvl4pPr marL="1027374" indent="0">
              <a:buNone/>
              <a:defRPr sz="1200"/>
            </a:lvl4pPr>
            <a:lvl5pPr marL="1369832" indent="0">
              <a:buNone/>
              <a:defRPr sz="1200"/>
            </a:lvl5pPr>
            <a:lvl6pPr marL="1712315" indent="0">
              <a:buNone/>
              <a:defRPr sz="1200"/>
            </a:lvl6pPr>
            <a:lvl7pPr marL="2054747" indent="0">
              <a:buNone/>
              <a:defRPr sz="1200"/>
            </a:lvl7pPr>
            <a:lvl8pPr marL="2397180" indent="0">
              <a:buNone/>
              <a:defRPr sz="1200"/>
            </a:lvl8pPr>
            <a:lvl9pPr marL="2739614" indent="0">
              <a:buNone/>
              <a:defRPr sz="12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685804" y="2882900"/>
            <a:ext cx="6228158" cy="342900"/>
          </a:xfrm>
        </p:spPr>
        <p:txBody>
          <a:bodyPr anchor="t">
            <a:normAutofit/>
          </a:bodyPr>
          <a:lstStyle>
            <a:lvl1pPr marL="0" indent="0">
              <a:buFontTx/>
              <a:buNone/>
              <a:defRPr sz="1200"/>
            </a:lvl1pPr>
            <a:lvl2pPr marL="342434" indent="0">
              <a:buFontTx/>
              <a:buNone/>
              <a:defRPr/>
            </a:lvl2pPr>
            <a:lvl3pPr marL="684916" indent="0">
              <a:buFontTx/>
              <a:buNone/>
              <a:defRPr/>
            </a:lvl3pPr>
            <a:lvl4pPr marL="1027374" indent="0">
              <a:buFontTx/>
              <a:buNone/>
              <a:defRPr/>
            </a:lvl4pPr>
            <a:lvl5pPr marL="1369832"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2561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81" y="3086100"/>
            <a:ext cx="6401991" cy="1409700"/>
          </a:xfrm>
        </p:spPr>
        <p:txBody>
          <a:bodyPr anchor="ctr">
            <a:normAutofit/>
          </a:bodyPr>
          <a:lstStyle>
            <a:lvl1pPr marL="0" indent="0" algn="l">
              <a:buNone/>
              <a:defRPr sz="1500">
                <a:solidFill>
                  <a:schemeClr val="bg2">
                    <a:lumMod val="75000"/>
                  </a:schemeClr>
                </a:solidFill>
              </a:defRPr>
            </a:lvl1pPr>
            <a:lvl2pPr marL="342434" indent="0">
              <a:buNone/>
              <a:defRPr sz="1400">
                <a:solidFill>
                  <a:schemeClr val="tx1">
                    <a:tint val="75000"/>
                  </a:schemeClr>
                </a:solidFill>
              </a:defRPr>
            </a:lvl2pPr>
            <a:lvl3pPr marL="684916" indent="0">
              <a:buNone/>
              <a:defRPr sz="1200">
                <a:solidFill>
                  <a:schemeClr val="tx1">
                    <a:tint val="75000"/>
                  </a:schemeClr>
                </a:solidFill>
              </a:defRPr>
            </a:lvl3pPr>
            <a:lvl4pPr marL="1027374" indent="0">
              <a:buNone/>
              <a:defRPr sz="1100">
                <a:solidFill>
                  <a:schemeClr val="tx1">
                    <a:tint val="75000"/>
                  </a:schemeClr>
                </a:solidFill>
              </a:defRPr>
            </a:lvl4pPr>
            <a:lvl5pPr marL="1369832" indent="0">
              <a:buNone/>
              <a:defRPr sz="1100">
                <a:solidFill>
                  <a:schemeClr val="tx1">
                    <a:tint val="75000"/>
                  </a:schemeClr>
                </a:solidFill>
              </a:defRPr>
            </a:lvl5pPr>
            <a:lvl6pPr marL="1712315" indent="0">
              <a:buNone/>
              <a:defRPr sz="1100">
                <a:solidFill>
                  <a:schemeClr val="tx1">
                    <a:tint val="75000"/>
                  </a:schemeClr>
                </a:solidFill>
              </a:defRPr>
            </a:lvl6pPr>
            <a:lvl7pPr marL="2054747" indent="0">
              <a:buNone/>
              <a:defRPr sz="1100">
                <a:solidFill>
                  <a:schemeClr val="tx1">
                    <a:tint val="75000"/>
                  </a:schemeClr>
                </a:solidFill>
              </a:defRPr>
            </a:lvl7pPr>
            <a:lvl8pPr marL="2397180" indent="0">
              <a:buNone/>
              <a:defRPr sz="1100">
                <a:solidFill>
                  <a:schemeClr val="tx1">
                    <a:tint val="75000"/>
                  </a:schemeClr>
                </a:solidFill>
              </a:defRPr>
            </a:lvl8pPr>
            <a:lvl9pPr marL="273961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9/12/2019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3986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5" Type="http://schemas.openxmlformats.org/officeDocument/2006/relationships/theme" Target="../theme/theme11.xml"/><Relationship Id="rId4"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2.xml"/><Relationship Id="rId1" Type="http://schemas.openxmlformats.org/officeDocument/2006/relationships/slideLayout" Target="../slideLayouts/slideLayout127.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3.xml"/><Relationship Id="rId1" Type="http://schemas.openxmlformats.org/officeDocument/2006/relationships/slideLayout" Target="../slideLayouts/slideLayout128.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12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3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3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5" Type="http://schemas.openxmlformats.org/officeDocument/2006/relationships/image" Target="../media/image7.png"/><Relationship Id="rId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theme" Target="../theme/theme7.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10" Type="http://schemas.openxmlformats.org/officeDocument/2006/relationships/theme" Target="../theme/theme8.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34290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82"/>
            <a:ext cx="2133600" cy="273844"/>
          </a:xfrm>
          <a:prstGeom prst="rect">
            <a:avLst/>
          </a:prstGeom>
        </p:spPr>
        <p:txBody>
          <a:bodyPr vert="horz" lIns="91320" tIns="45660" rIns="91320" bIns="45660" rtlCol="0" anchor="ctr"/>
          <a:lstStyle>
            <a:lvl1pPr algn="l" fontAlgn="auto">
              <a:spcBef>
                <a:spcPts val="0"/>
              </a:spcBef>
              <a:spcAft>
                <a:spcPts val="0"/>
              </a:spcAft>
              <a:defRPr sz="1200">
                <a:solidFill>
                  <a:srgbClr val="0D76BD"/>
                </a:solidFill>
                <a:latin typeface="+mn-lt"/>
                <a:cs typeface="+mn-cs"/>
              </a:defRPr>
            </a:lvl1pPr>
          </a:lstStyle>
          <a:p>
            <a:pPr>
              <a:defRPr/>
            </a:pPr>
            <a:fld id="{3A989D59-6EE0-4ACD-825E-5165F605D012}" type="datetimeFigureOut">
              <a:rPr lang="en-US"/>
              <a:pPr>
                <a:defRPr/>
              </a:pPr>
              <a:t>9/12/2019</a:t>
            </a:fld>
            <a:endParaRPr lang="en-US" dirty="0"/>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320" tIns="45660" rIns="91320" bIns="45660" rtlCol="0" anchor="ctr"/>
          <a:lstStyle>
            <a:lvl1pPr algn="ctr" fontAlgn="auto">
              <a:spcBef>
                <a:spcPts val="0"/>
              </a:spcBef>
              <a:spcAft>
                <a:spcPts val="0"/>
              </a:spcAft>
              <a:defRPr sz="1200">
                <a:solidFill>
                  <a:srgbClr val="0D76BD"/>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320" tIns="45660" rIns="91320" bIns="45660" rtlCol="0" anchor="ctr"/>
          <a:lstStyle>
            <a:lvl1pPr algn="r" fontAlgn="auto">
              <a:spcBef>
                <a:spcPts val="0"/>
              </a:spcBef>
              <a:spcAft>
                <a:spcPts val="0"/>
              </a:spcAft>
              <a:defRPr sz="1200">
                <a:solidFill>
                  <a:srgbClr val="0D76BD"/>
                </a:solidFill>
                <a:latin typeface="+mn-lt"/>
                <a:cs typeface="+mn-cs"/>
              </a:defRPr>
            </a:lvl1pPr>
          </a:lstStyle>
          <a:p>
            <a:pPr>
              <a:defRPr/>
            </a:pPr>
            <a:fld id="{0BD78115-F7F6-4546-BA8B-63A6112F06D9}" type="slidenum">
              <a:rPr lang="en-US"/>
              <a:pPr>
                <a:defRPr/>
              </a:pPr>
              <a:t>‹#›</a:t>
            </a:fld>
            <a:endParaRPr lang="en-US" dirty="0"/>
          </a:p>
        </p:txBody>
      </p:sp>
    </p:spTree>
    <p:extLst>
      <p:ext uri="{BB962C8B-B14F-4D97-AF65-F5344CB8AC3E}">
        <p14:creationId xmlns:p14="http://schemas.microsoft.com/office/powerpoint/2010/main" val="2322283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6482" algn="ctr" rtl="0" fontAlgn="base">
        <a:spcBef>
          <a:spcPct val="0"/>
        </a:spcBef>
        <a:spcAft>
          <a:spcPct val="0"/>
        </a:spcAft>
        <a:defRPr sz="2400">
          <a:solidFill>
            <a:schemeClr val="bg1"/>
          </a:solidFill>
          <a:latin typeface="Arial" charset="0"/>
        </a:defRPr>
      </a:lvl6pPr>
      <a:lvl7pPr marL="913050" algn="ctr" rtl="0" fontAlgn="base">
        <a:spcBef>
          <a:spcPct val="0"/>
        </a:spcBef>
        <a:spcAft>
          <a:spcPct val="0"/>
        </a:spcAft>
        <a:defRPr sz="2400">
          <a:solidFill>
            <a:schemeClr val="bg1"/>
          </a:solidFill>
          <a:latin typeface="Arial" charset="0"/>
        </a:defRPr>
      </a:lvl7pPr>
      <a:lvl8pPr marL="1369560" algn="ctr" rtl="0" fontAlgn="base">
        <a:spcBef>
          <a:spcPct val="0"/>
        </a:spcBef>
        <a:spcAft>
          <a:spcPct val="0"/>
        </a:spcAft>
        <a:defRPr sz="2400">
          <a:solidFill>
            <a:schemeClr val="bg1"/>
          </a:solidFill>
          <a:latin typeface="Arial" charset="0"/>
        </a:defRPr>
      </a:lvl8pPr>
      <a:lvl9pPr marL="1826099" algn="ctr" rtl="0" fontAlgn="base">
        <a:spcBef>
          <a:spcPct val="0"/>
        </a:spcBef>
        <a:spcAft>
          <a:spcPct val="0"/>
        </a:spcAft>
        <a:defRPr sz="2400">
          <a:solidFill>
            <a:schemeClr val="bg1"/>
          </a:solidFill>
          <a:latin typeface="Arial" charset="0"/>
        </a:defRPr>
      </a:lvl9pPr>
    </p:titleStyle>
    <p:bodyStyle>
      <a:lvl1pPr marL="342362" indent="-342362" algn="l" rtl="0" eaLnBrk="0" fontAlgn="base" hangingPunct="0">
        <a:spcBef>
          <a:spcPct val="20000"/>
        </a:spcBef>
        <a:spcAft>
          <a:spcPct val="0"/>
        </a:spcAft>
        <a:buFont typeface="Arial" charset="0"/>
        <a:buChar char="•"/>
        <a:defRPr sz="3200" kern="1200">
          <a:solidFill>
            <a:srgbClr val="0D76BD"/>
          </a:solidFill>
          <a:latin typeface="+mn-lt"/>
          <a:ea typeface="+mn-ea"/>
          <a:cs typeface="+mn-cs"/>
        </a:defRPr>
      </a:lvl1pPr>
      <a:lvl2pPr marL="741869" indent="-285330" algn="l" rtl="0" eaLnBrk="0" fontAlgn="base" hangingPunct="0">
        <a:spcBef>
          <a:spcPct val="20000"/>
        </a:spcBef>
        <a:spcAft>
          <a:spcPct val="0"/>
        </a:spcAft>
        <a:buFont typeface="Arial" charset="0"/>
        <a:buChar char="–"/>
        <a:defRPr sz="2800" kern="1200">
          <a:solidFill>
            <a:srgbClr val="0D76BD"/>
          </a:solidFill>
          <a:latin typeface="+mn-lt"/>
          <a:ea typeface="+mn-ea"/>
          <a:cs typeface="+mn-cs"/>
        </a:defRPr>
      </a:lvl2pPr>
      <a:lvl3pPr marL="1141291" indent="-228240" algn="l" rtl="0" eaLnBrk="0" fontAlgn="base" hangingPunct="0">
        <a:spcBef>
          <a:spcPct val="20000"/>
        </a:spcBef>
        <a:spcAft>
          <a:spcPct val="0"/>
        </a:spcAft>
        <a:buFont typeface="Arial" charset="0"/>
        <a:buChar char="•"/>
        <a:defRPr sz="2400" kern="1200">
          <a:solidFill>
            <a:srgbClr val="0D76BD"/>
          </a:solidFill>
          <a:latin typeface="+mn-lt"/>
          <a:ea typeface="+mn-ea"/>
          <a:cs typeface="+mn-cs"/>
        </a:defRPr>
      </a:lvl3pPr>
      <a:lvl4pPr marL="1597800" indent="-22824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4pPr>
      <a:lvl5pPr marL="2054339" indent="-22824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5pPr>
      <a:lvl6pPr marL="251082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6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871"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38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800" kern="1200">
          <a:solidFill>
            <a:schemeClr val="tx1"/>
          </a:solidFill>
          <a:latin typeface="+mn-lt"/>
          <a:ea typeface="+mn-ea"/>
          <a:cs typeface="+mn-cs"/>
        </a:defRPr>
      </a:lvl1pPr>
      <a:lvl2pPr marL="456482" algn="l" defTabSz="913050" rtl="0" eaLnBrk="1" latinLnBrk="0" hangingPunct="1">
        <a:defRPr sz="1800" kern="1200">
          <a:solidFill>
            <a:schemeClr val="tx1"/>
          </a:solidFill>
          <a:latin typeface="+mn-lt"/>
          <a:ea typeface="+mn-ea"/>
          <a:cs typeface="+mn-cs"/>
        </a:defRPr>
      </a:lvl2pPr>
      <a:lvl3pPr marL="913050" algn="l" defTabSz="913050" rtl="0" eaLnBrk="1" latinLnBrk="0" hangingPunct="1">
        <a:defRPr sz="1800" kern="1200">
          <a:solidFill>
            <a:schemeClr val="tx1"/>
          </a:solidFill>
          <a:latin typeface="+mn-lt"/>
          <a:ea typeface="+mn-ea"/>
          <a:cs typeface="+mn-cs"/>
        </a:defRPr>
      </a:lvl3pPr>
      <a:lvl4pPr marL="1369560" algn="l" defTabSz="913050" rtl="0" eaLnBrk="1" latinLnBrk="0" hangingPunct="1">
        <a:defRPr sz="1800" kern="1200">
          <a:solidFill>
            <a:schemeClr val="tx1"/>
          </a:solidFill>
          <a:latin typeface="+mn-lt"/>
          <a:ea typeface="+mn-ea"/>
          <a:cs typeface="+mn-cs"/>
        </a:defRPr>
      </a:lvl4pPr>
      <a:lvl5pPr marL="1826099" algn="l" defTabSz="913050" rtl="0" eaLnBrk="1" latinLnBrk="0" hangingPunct="1">
        <a:defRPr sz="1800" kern="1200">
          <a:solidFill>
            <a:schemeClr val="tx1"/>
          </a:solidFill>
          <a:latin typeface="+mn-lt"/>
          <a:ea typeface="+mn-ea"/>
          <a:cs typeface="+mn-cs"/>
        </a:defRPr>
      </a:lvl5pPr>
      <a:lvl6pPr marL="2282580" algn="l" defTabSz="913050" rtl="0" eaLnBrk="1" latinLnBrk="0" hangingPunct="1">
        <a:defRPr sz="1800" kern="1200">
          <a:solidFill>
            <a:schemeClr val="tx1"/>
          </a:solidFill>
          <a:latin typeface="+mn-lt"/>
          <a:ea typeface="+mn-ea"/>
          <a:cs typeface="+mn-cs"/>
        </a:defRPr>
      </a:lvl6pPr>
      <a:lvl7pPr marL="2739062" algn="l" defTabSz="913050" rtl="0" eaLnBrk="1" latinLnBrk="0" hangingPunct="1">
        <a:defRPr sz="1800" kern="1200">
          <a:solidFill>
            <a:schemeClr val="tx1"/>
          </a:solidFill>
          <a:latin typeface="+mn-lt"/>
          <a:ea typeface="+mn-ea"/>
          <a:cs typeface="+mn-cs"/>
        </a:defRPr>
      </a:lvl7pPr>
      <a:lvl8pPr marL="3195600" algn="l" defTabSz="913050" rtl="0" eaLnBrk="1" latinLnBrk="0" hangingPunct="1">
        <a:defRPr sz="1800" kern="1200">
          <a:solidFill>
            <a:schemeClr val="tx1"/>
          </a:solidFill>
          <a:latin typeface="+mn-lt"/>
          <a:ea typeface="+mn-ea"/>
          <a:cs typeface="+mn-cs"/>
        </a:defRPr>
      </a:lvl8pPr>
      <a:lvl9pPr marL="3652126" algn="l" defTabSz="91305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6905227" y="2222502"/>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68505" tIns="34289" rIns="68505" bIns="3428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68505" tIns="34289" rIns="68505" bIns="3428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70" y="4629153"/>
            <a:ext cx="1200151" cy="273844"/>
          </a:xfrm>
          <a:prstGeom prst="rect">
            <a:avLst/>
          </a:prstGeom>
        </p:spPr>
        <p:txBody>
          <a:bodyPr vert="horz" lIns="68505" tIns="34289" rIns="68505" bIns="34289" rtlCol="0" anchor="t"/>
          <a:lstStyle>
            <a:lvl1pPr algn="r">
              <a:defRPr sz="800" b="0" i="0">
                <a:solidFill>
                  <a:schemeClr val="bg2">
                    <a:lumMod val="50000"/>
                  </a:schemeClr>
                </a:solidFill>
                <a:effectLst/>
                <a:latin typeface="+mn-lt"/>
              </a:defRPr>
            </a:lvl1pPr>
          </a:lstStyle>
          <a:p>
            <a:pPr defTabSz="342452" fontAlgn="auto">
              <a:spcBef>
                <a:spcPts val="0"/>
              </a:spcBef>
              <a:spcAft>
                <a:spcPts val="0"/>
              </a:spcAft>
            </a:pPr>
            <a:fld id="{B61BEF0D-F0BB-DE4B-95CE-6DB70DBA9567}" type="datetimeFigureOut">
              <a:rPr lang="en-US" smtClean="0">
                <a:solidFill>
                  <a:srgbClr val="146194">
                    <a:lumMod val="50000"/>
                  </a:srgbClr>
                </a:solidFill>
              </a:rPr>
              <a:pPr defTabSz="342452" fontAlgn="auto">
                <a:spcBef>
                  <a:spcPts val="0"/>
                </a:spcBef>
                <a:spcAft>
                  <a:spcPts val="0"/>
                </a:spcAft>
              </a:pPr>
              <a:t>9/12/2019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242" y="4629153"/>
            <a:ext cx="5657851" cy="273844"/>
          </a:xfrm>
          <a:prstGeom prst="rect">
            <a:avLst/>
          </a:prstGeom>
        </p:spPr>
        <p:txBody>
          <a:bodyPr vert="horz" lIns="68505" tIns="34289" rIns="68505" bIns="34289" rtlCol="0" anchor="t"/>
          <a:lstStyle>
            <a:lvl1pPr algn="l">
              <a:defRPr sz="800" b="0" i="0">
                <a:solidFill>
                  <a:schemeClr val="bg2">
                    <a:lumMod val="50000"/>
                  </a:schemeClr>
                </a:solidFill>
                <a:effectLst/>
                <a:latin typeface="+mn-lt"/>
              </a:defRPr>
            </a:lvl1pPr>
          </a:lstStyle>
          <a:p>
            <a:pPr defTabSz="342452" fontAlgn="auto">
              <a:spcBef>
                <a:spcPts val="0"/>
              </a:spcBef>
              <a:spcAft>
                <a:spcPts val="0"/>
              </a:spcAft>
            </a:pP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3" y="4183857"/>
            <a:ext cx="856684" cy="502444"/>
          </a:xfrm>
          <a:prstGeom prst="rect">
            <a:avLst/>
          </a:prstGeom>
        </p:spPr>
        <p:txBody>
          <a:bodyPr vert="horz" lIns="68505" tIns="34289" rIns="68505" bIns="34289" rtlCol="0" anchor="b"/>
          <a:lstStyle>
            <a:lvl1pPr algn="r">
              <a:defRPr sz="2400" b="0" i="0">
                <a:solidFill>
                  <a:schemeClr val="bg2">
                    <a:lumMod val="50000"/>
                  </a:schemeClr>
                </a:solidFill>
                <a:effectLst/>
                <a:latin typeface="+mn-lt"/>
              </a:defRPr>
            </a:lvl1pPr>
          </a:lstStyle>
          <a:p>
            <a:pPr defTabSz="342452" fontAlgn="auto">
              <a:spcBef>
                <a:spcPts val="0"/>
              </a:spcBef>
              <a:spcAft>
                <a:spcPts val="0"/>
              </a:spcAft>
            </a:pPr>
            <a:fld id="{D57F1E4F-1CFF-5643-939E-217C01CDF565}" type="slidenum">
              <a:rPr lang="en-US" smtClean="0">
                <a:solidFill>
                  <a:srgbClr val="146194">
                    <a:lumMod val="50000"/>
                  </a:srgbClr>
                </a:solidFill>
              </a:rPr>
              <a:pPr defTabSz="342452" fontAlgn="auto">
                <a:spcBef>
                  <a:spcPts val="0"/>
                </a:spcBef>
                <a:spcAft>
                  <a:spcPts val="0"/>
                </a:spcAft>
              </a:pPr>
              <a:t>‹#›</a:t>
            </a:fld>
            <a:endParaRPr lang="en-US" dirty="0">
              <a:solidFill>
                <a:srgbClr val="146194">
                  <a:lumMod val="50000"/>
                </a:srgbClr>
              </a:solidFill>
            </a:endParaRPr>
          </a:p>
        </p:txBody>
      </p:sp>
    </p:spTree>
    <p:extLst>
      <p:ext uri="{BB962C8B-B14F-4D97-AF65-F5344CB8AC3E}">
        <p14:creationId xmlns:p14="http://schemas.microsoft.com/office/powerpoint/2010/main" val="137916123"/>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342452"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063" indent="-214063" algn="l" defTabSz="342452"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6513" indent="-214063" algn="l" defTabSz="342452" rtl="0" eaLnBrk="1" latinLnBrk="0" hangingPunct="1">
        <a:spcBef>
          <a:spcPct val="20000"/>
        </a:spcBef>
        <a:spcAft>
          <a:spcPts val="45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2pPr>
      <a:lvl3pPr marL="898988" indent="-214063" algn="l" defTabSz="342452"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5838" indent="-128438" algn="l" defTabSz="342452"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4pPr>
      <a:lvl5pPr marL="1498313" indent="-128438" algn="l" defTabSz="342452"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5pPr>
      <a:lvl6pPr marL="1883600" indent="-171250" algn="l" defTabSz="342452"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6pPr>
      <a:lvl7pPr marL="2226075" indent="-171250" algn="l" defTabSz="342452"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7pPr>
      <a:lvl8pPr marL="2568550" indent="-171250" algn="l" defTabSz="342452"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8pPr>
      <a:lvl9pPr marL="2911049" indent="-171250" algn="l" defTabSz="342452"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9pPr>
    </p:bodyStyle>
    <p:otherStyle>
      <a:defPPr>
        <a:defRPr lang="en-US"/>
      </a:defPPr>
      <a:lvl1pPr marL="0" algn="l" defTabSz="342452" rtl="0" eaLnBrk="1" latinLnBrk="0" hangingPunct="1">
        <a:defRPr sz="1400" kern="1200">
          <a:solidFill>
            <a:schemeClr val="tx1"/>
          </a:solidFill>
          <a:latin typeface="+mn-lt"/>
          <a:ea typeface="+mn-ea"/>
          <a:cs typeface="+mn-cs"/>
        </a:defRPr>
      </a:lvl1pPr>
      <a:lvl2pPr marL="342452" algn="l" defTabSz="342452" rtl="0" eaLnBrk="1" latinLnBrk="0" hangingPunct="1">
        <a:defRPr sz="1400" kern="1200">
          <a:solidFill>
            <a:schemeClr val="tx1"/>
          </a:solidFill>
          <a:latin typeface="+mn-lt"/>
          <a:ea typeface="+mn-ea"/>
          <a:cs typeface="+mn-cs"/>
        </a:defRPr>
      </a:lvl2pPr>
      <a:lvl3pPr marL="684950" algn="l" defTabSz="342452" rtl="0" eaLnBrk="1" latinLnBrk="0" hangingPunct="1">
        <a:defRPr sz="1400" kern="1200">
          <a:solidFill>
            <a:schemeClr val="tx1"/>
          </a:solidFill>
          <a:latin typeface="+mn-lt"/>
          <a:ea typeface="+mn-ea"/>
          <a:cs typeface="+mn-cs"/>
        </a:defRPr>
      </a:lvl3pPr>
      <a:lvl4pPr marL="1027425" algn="l" defTabSz="342452" rtl="0" eaLnBrk="1" latinLnBrk="0" hangingPunct="1">
        <a:defRPr sz="1400" kern="1200">
          <a:solidFill>
            <a:schemeClr val="tx1"/>
          </a:solidFill>
          <a:latin typeface="+mn-lt"/>
          <a:ea typeface="+mn-ea"/>
          <a:cs typeface="+mn-cs"/>
        </a:defRPr>
      </a:lvl4pPr>
      <a:lvl5pPr marL="1369900" algn="l" defTabSz="342452" rtl="0" eaLnBrk="1" latinLnBrk="0" hangingPunct="1">
        <a:defRPr sz="1400" kern="1200">
          <a:solidFill>
            <a:schemeClr val="tx1"/>
          </a:solidFill>
          <a:latin typeface="+mn-lt"/>
          <a:ea typeface="+mn-ea"/>
          <a:cs typeface="+mn-cs"/>
        </a:defRPr>
      </a:lvl5pPr>
      <a:lvl6pPr marL="1712399" algn="l" defTabSz="342452" rtl="0" eaLnBrk="1" latinLnBrk="0" hangingPunct="1">
        <a:defRPr sz="1400" kern="1200">
          <a:solidFill>
            <a:schemeClr val="tx1"/>
          </a:solidFill>
          <a:latin typeface="+mn-lt"/>
          <a:ea typeface="+mn-ea"/>
          <a:cs typeface="+mn-cs"/>
        </a:defRPr>
      </a:lvl6pPr>
      <a:lvl7pPr marL="2054849" algn="l" defTabSz="342452" rtl="0" eaLnBrk="1" latinLnBrk="0" hangingPunct="1">
        <a:defRPr sz="1400" kern="1200">
          <a:solidFill>
            <a:schemeClr val="tx1"/>
          </a:solidFill>
          <a:latin typeface="+mn-lt"/>
          <a:ea typeface="+mn-ea"/>
          <a:cs typeface="+mn-cs"/>
        </a:defRPr>
      </a:lvl7pPr>
      <a:lvl8pPr marL="2397300" algn="l" defTabSz="342452" rtl="0" eaLnBrk="1" latinLnBrk="0" hangingPunct="1">
        <a:defRPr sz="1400" kern="1200">
          <a:solidFill>
            <a:schemeClr val="tx1"/>
          </a:solidFill>
          <a:latin typeface="+mn-lt"/>
          <a:ea typeface="+mn-ea"/>
          <a:cs typeface="+mn-cs"/>
        </a:defRPr>
      </a:lvl8pPr>
      <a:lvl9pPr marL="2739752" algn="l" defTabSz="342452"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2904"/>
            <a:ext cx="7886700" cy="686276"/>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6827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9144000" cy="51435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40232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Lst>
  <p:txStyles>
    <p:titleStyle>
      <a:lvl1pPr algn="l" defTabSz="685800" rtl="0" eaLnBrk="1" latinLnBrk="0" hangingPunct="1">
        <a:lnSpc>
          <a:spcPct val="90000"/>
        </a:lnSpc>
        <a:spcBef>
          <a:spcPct val="0"/>
        </a:spcBef>
        <a:buNone/>
        <a:defRPr sz="1500" b="1" i="0" kern="1200" spc="0">
          <a:solidFill>
            <a:srgbClr val="013C5B"/>
          </a:solidFill>
          <a:latin typeface="Arial Black" charset="0"/>
          <a:ea typeface="Arial Black" charset="0"/>
          <a:cs typeface="Arial Black" charset="0"/>
        </a:defRPr>
      </a:lvl1pPr>
    </p:titleStyle>
    <p:bodyStyle>
      <a:lvl1pPr marL="171450" indent="-171450" algn="l" defTabSz="685800" rtl="0" eaLnBrk="1" latinLnBrk="0" hangingPunct="1">
        <a:lnSpc>
          <a:spcPct val="90000"/>
        </a:lnSpc>
        <a:spcBef>
          <a:spcPts val="750"/>
        </a:spcBef>
        <a:buFont typeface="Arial"/>
        <a:buChar char="•"/>
        <a:defRPr sz="1500" b="0" i="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500" b="0" i="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500" b="0" i="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500" b="0" i="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114299" y="89153"/>
            <a:ext cx="8905875" cy="4982136"/>
          </a:xfrm>
          <a:prstGeom prst="rect">
            <a:avLst/>
          </a:prstGeom>
        </p:spPr>
      </p:pic>
      <p:cxnSp>
        <p:nvCxnSpPr>
          <p:cNvPr id="9" name="Straight Connector 8"/>
          <p:cNvCxnSpPr/>
          <p:nvPr/>
        </p:nvCxnSpPr>
        <p:spPr>
          <a:xfrm flipH="1">
            <a:off x="104775" y="4802084"/>
            <a:ext cx="8915400" cy="0"/>
          </a:xfrm>
          <a:prstGeom prst="line">
            <a:avLst/>
          </a:prstGeom>
          <a:ln w="127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Slide Number Placeholder 6"/>
          <p:cNvSpPr>
            <a:spLocks noGrp="1"/>
          </p:cNvSpPr>
          <p:nvPr>
            <p:ph type="sldNum" sz="quarter" idx="4"/>
          </p:nvPr>
        </p:nvSpPr>
        <p:spPr>
          <a:xfrm>
            <a:off x="8498133" y="4743411"/>
            <a:ext cx="466725" cy="273844"/>
          </a:xfrm>
          <a:prstGeom prst="rect">
            <a:avLst/>
          </a:prstGeom>
        </p:spPr>
        <p:txBody>
          <a:bodyPr vert="horz" wrap="square" lIns="0" tIns="0" rIns="0" bIns="0" numCol="1" anchor="ctr" anchorCtr="0" compatLnSpc="1">
            <a:prstTxWarp prst="textNoShape">
              <a:avLst/>
            </a:prstTxWarp>
          </a:bodyPr>
          <a:lstStyle>
            <a:lvl1pPr algn="r">
              <a:defRPr sz="525" b="1" i="0">
                <a:solidFill>
                  <a:schemeClr val="bg1"/>
                </a:solidFill>
                <a:latin typeface="Arial"/>
                <a:cs typeface="Arial"/>
              </a:defRPr>
            </a:lvl1pPr>
          </a:lstStyle>
          <a:p>
            <a:fld id="{F8D48B54-0252-304D-BCDF-D54737B80882}" type="slidenum">
              <a:rPr lang="en-US" smtClean="0"/>
              <a:pPr/>
              <a:t>‹#›</a:t>
            </a:fld>
            <a:endParaRPr lang="en-US" dirty="0"/>
          </a:p>
        </p:txBody>
      </p:sp>
      <p:pic>
        <p:nvPicPr>
          <p:cNvPr id="5" name="Picture 4"/>
          <p:cNvPicPr>
            <a:picLocks noChangeAspect="1"/>
          </p:cNvPicPr>
          <p:nvPr userDrawn="1"/>
        </p:nvPicPr>
        <p:blipFill>
          <a:blip r:embed="rId4"/>
          <a:stretch>
            <a:fillRect/>
          </a:stretch>
        </p:blipFill>
        <p:spPr>
          <a:xfrm>
            <a:off x="410035" y="4877743"/>
            <a:ext cx="1099016" cy="127386"/>
          </a:xfrm>
          <a:prstGeom prst="rect">
            <a:avLst/>
          </a:prstGeom>
        </p:spPr>
      </p:pic>
      <p:pic>
        <p:nvPicPr>
          <p:cNvPr id="7" name="Picture 6" descr="2014_NEW_NWFBIA_Logo_White_Horiz.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4212" y="2220834"/>
            <a:ext cx="3619907" cy="627367"/>
          </a:xfrm>
          <a:prstGeom prst="rect">
            <a:avLst/>
          </a:prstGeom>
        </p:spPr>
      </p:pic>
    </p:spTree>
    <p:extLst>
      <p:ext uri="{BB962C8B-B14F-4D97-AF65-F5344CB8AC3E}">
        <p14:creationId xmlns:p14="http://schemas.microsoft.com/office/powerpoint/2010/main" val="389423167"/>
      </p:ext>
    </p:extLst>
  </p:cSld>
  <p:clrMap bg1="lt1" tx1="dk1" bg2="lt2" tx2="dk2" accent1="accent1" accent2="accent2" accent3="accent3" accent4="accent4" accent5="accent5" accent6="accent6" hlink="hlink" folHlink="folHlink"/>
  <p:sldLayoutIdLst>
    <p:sldLayoutId id="2147483975" r:id="rId1"/>
  </p:sldLayoutIdLst>
  <p:hf hdr="0" ftr="0" dt="0"/>
  <p:txStyles>
    <p:titleStyle>
      <a:lvl1pPr algn="l" defTabSz="342900" rtl="0" eaLnBrk="1" fontAlgn="base" hangingPunct="1">
        <a:spcBef>
          <a:spcPct val="0"/>
        </a:spcBef>
        <a:spcAft>
          <a:spcPct val="0"/>
        </a:spcAft>
        <a:defRPr sz="900" b="1" i="0" kern="1200">
          <a:solidFill>
            <a:srgbClr val="625143"/>
          </a:solidFill>
          <a:latin typeface="Proxima Nova Regular"/>
          <a:ea typeface="ヒラギノ角ゴ Pro W3" pitchFamily="29" charset="-128"/>
          <a:cs typeface="Proxima Nova Regular"/>
        </a:defRPr>
      </a:lvl1pPr>
      <a:lvl2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2pPr>
      <a:lvl3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3pPr>
      <a:lvl4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4pPr>
      <a:lvl5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5pPr>
      <a:lvl6pPr marL="3429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6pPr>
      <a:lvl7pPr marL="6858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7pPr>
      <a:lvl8pPr marL="10287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8pPr>
      <a:lvl9pPr marL="13716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9pPr>
    </p:titleStyle>
    <p:bodyStyle>
      <a:lvl1pPr marL="0" indent="0" algn="l" defTabSz="342900" rtl="0" eaLnBrk="1" fontAlgn="base" hangingPunct="1">
        <a:spcBef>
          <a:spcPct val="20000"/>
        </a:spcBef>
        <a:spcAft>
          <a:spcPct val="0"/>
        </a:spcAft>
        <a:buFont typeface="Arial" charset="0"/>
        <a:buNone/>
        <a:defRPr sz="900" kern="1200">
          <a:solidFill>
            <a:srgbClr val="625143"/>
          </a:solidFill>
          <a:latin typeface="MillerBanner Italic"/>
          <a:ea typeface="ヒラギノ角ゴ Pro W3" pitchFamily="29" charset="-128"/>
          <a:cs typeface="MillerBanner Italic"/>
        </a:defRPr>
      </a:lvl1pPr>
      <a:lvl2pPr marL="128588" indent="-128588" algn="l" defTabSz="342900" rtl="0" eaLnBrk="1" fontAlgn="base" hangingPunct="1">
        <a:spcBef>
          <a:spcPct val="20000"/>
        </a:spcBef>
        <a:spcAft>
          <a:spcPct val="0"/>
        </a:spcAft>
        <a:buSzPct val="125000"/>
        <a:buFont typeface="Lucida Grande"/>
        <a:buChar char="|"/>
        <a:defRPr sz="900" b="0" i="0" kern="1200">
          <a:solidFill>
            <a:srgbClr val="625143"/>
          </a:solidFill>
          <a:latin typeface="Proxima Nova Regular"/>
          <a:ea typeface="ヒラギノ角ゴ Pro W3" pitchFamily="29" charset="-128"/>
          <a:cs typeface="Proxima Nova Regular"/>
        </a:defRPr>
      </a:lvl2pPr>
      <a:lvl3pPr marL="216694" indent="-128588" algn="l" defTabSz="342900" rtl="0" eaLnBrk="1" fontAlgn="base" hangingPunct="1">
        <a:spcBef>
          <a:spcPct val="20000"/>
        </a:spcBef>
        <a:spcAft>
          <a:spcPct val="0"/>
        </a:spcAft>
        <a:buFont typeface="Arial" charset="0"/>
        <a:buChar char="•"/>
        <a:defRPr sz="900" b="0" i="0" kern="1200">
          <a:solidFill>
            <a:srgbClr val="625143"/>
          </a:solidFill>
          <a:latin typeface="Proxima Nova Regular"/>
          <a:ea typeface="ヒラギノ角ゴ Pro W3" pitchFamily="29" charset="-128"/>
          <a:cs typeface="Proxima Nova Regular"/>
        </a:defRPr>
      </a:lvl3pPr>
      <a:lvl4pPr marL="216694" indent="-128588" algn="l" defTabSz="342900" rtl="0" eaLnBrk="1" fontAlgn="base" hangingPunct="1">
        <a:spcBef>
          <a:spcPct val="20000"/>
        </a:spcBef>
        <a:spcAft>
          <a:spcPct val="0"/>
        </a:spcAft>
        <a:buFont typeface="Arial"/>
        <a:buChar char="•"/>
        <a:defRPr sz="900" b="0" i="0" kern="1200">
          <a:solidFill>
            <a:srgbClr val="625143"/>
          </a:solidFill>
          <a:latin typeface="Proxima Nova Regular"/>
          <a:ea typeface="ヒラギノ角ゴ Pro W3" pitchFamily="29" charset="-128"/>
          <a:cs typeface="Proxima Nova Regular"/>
        </a:defRPr>
      </a:lvl4pPr>
      <a:lvl5pPr marL="216694" indent="-128588" algn="l" defTabSz="342900" rtl="0" eaLnBrk="1" fontAlgn="base" hangingPunct="1">
        <a:spcBef>
          <a:spcPct val="20000"/>
        </a:spcBef>
        <a:spcAft>
          <a:spcPct val="0"/>
        </a:spcAft>
        <a:buFont typeface="Arial"/>
        <a:buChar char="•"/>
        <a:defRPr sz="900" b="0" i="0" kern="1200">
          <a:solidFill>
            <a:srgbClr val="625143"/>
          </a:solidFill>
          <a:latin typeface="Proxima Nova Regular"/>
          <a:ea typeface="ヒラギノ角ゴ Pro W3" pitchFamily="29" charset="-128"/>
          <a:cs typeface="Proxima Nova Regular"/>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114299" y="89153"/>
            <a:ext cx="8905875" cy="4982136"/>
          </a:xfrm>
          <a:prstGeom prst="rect">
            <a:avLst/>
          </a:prstGeom>
        </p:spPr>
      </p:pic>
      <p:cxnSp>
        <p:nvCxnSpPr>
          <p:cNvPr id="9" name="Straight Connector 8"/>
          <p:cNvCxnSpPr/>
          <p:nvPr/>
        </p:nvCxnSpPr>
        <p:spPr>
          <a:xfrm flipH="1">
            <a:off x="104775" y="4802084"/>
            <a:ext cx="8915400" cy="0"/>
          </a:xfrm>
          <a:prstGeom prst="line">
            <a:avLst/>
          </a:prstGeom>
          <a:ln w="127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Slide Number Placeholder 6"/>
          <p:cNvSpPr>
            <a:spLocks noGrp="1"/>
          </p:cNvSpPr>
          <p:nvPr>
            <p:ph type="sldNum" sz="quarter" idx="4"/>
          </p:nvPr>
        </p:nvSpPr>
        <p:spPr>
          <a:xfrm>
            <a:off x="8498133" y="4743411"/>
            <a:ext cx="466725" cy="273844"/>
          </a:xfrm>
          <a:prstGeom prst="rect">
            <a:avLst/>
          </a:prstGeom>
        </p:spPr>
        <p:txBody>
          <a:bodyPr vert="horz" wrap="square" lIns="0" tIns="0" rIns="0" bIns="0" numCol="1" anchor="ctr" anchorCtr="0" compatLnSpc="1">
            <a:prstTxWarp prst="textNoShape">
              <a:avLst/>
            </a:prstTxWarp>
          </a:bodyPr>
          <a:lstStyle>
            <a:lvl1pPr algn="r">
              <a:defRPr sz="525" b="1" i="0">
                <a:solidFill>
                  <a:schemeClr val="bg1"/>
                </a:solidFill>
                <a:latin typeface="Arial"/>
                <a:cs typeface="Arial"/>
              </a:defRPr>
            </a:lvl1pPr>
          </a:lstStyle>
          <a:p>
            <a:fld id="{F8D48B54-0252-304D-BCDF-D54737B80882}" type="slidenum">
              <a:rPr lang="en-US" smtClean="0"/>
              <a:pPr/>
              <a:t>‹#›</a:t>
            </a:fld>
            <a:endParaRPr lang="en-US" dirty="0"/>
          </a:p>
        </p:txBody>
      </p:sp>
      <p:pic>
        <p:nvPicPr>
          <p:cNvPr id="5" name="Picture 4"/>
          <p:cNvPicPr>
            <a:picLocks noChangeAspect="1"/>
          </p:cNvPicPr>
          <p:nvPr userDrawn="1"/>
        </p:nvPicPr>
        <p:blipFill>
          <a:blip r:embed="rId4"/>
          <a:stretch>
            <a:fillRect/>
          </a:stretch>
        </p:blipFill>
        <p:spPr>
          <a:xfrm>
            <a:off x="410035" y="4877743"/>
            <a:ext cx="1099016" cy="127386"/>
          </a:xfrm>
          <a:prstGeom prst="rect">
            <a:avLst/>
          </a:prstGeom>
        </p:spPr>
      </p:pic>
      <p:pic>
        <p:nvPicPr>
          <p:cNvPr id="7" name="Picture 6" descr="2014_NEW_NWFBIA_Logo_White_Horiz.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4212" y="2220834"/>
            <a:ext cx="3619907" cy="627367"/>
          </a:xfrm>
          <a:prstGeom prst="rect">
            <a:avLst/>
          </a:prstGeom>
        </p:spPr>
      </p:pic>
    </p:spTree>
    <p:extLst>
      <p:ext uri="{BB962C8B-B14F-4D97-AF65-F5344CB8AC3E}">
        <p14:creationId xmlns:p14="http://schemas.microsoft.com/office/powerpoint/2010/main" val="3838747844"/>
      </p:ext>
    </p:extLst>
  </p:cSld>
  <p:clrMap bg1="lt1" tx1="dk1" bg2="lt2" tx2="dk2" accent1="accent1" accent2="accent2" accent3="accent3" accent4="accent4" accent5="accent5" accent6="accent6" hlink="hlink" folHlink="folHlink"/>
  <p:sldLayoutIdLst>
    <p:sldLayoutId id="2147483977" r:id="rId1"/>
  </p:sldLayoutIdLst>
  <p:hf hdr="0" ftr="0" dt="0"/>
  <p:txStyles>
    <p:titleStyle>
      <a:lvl1pPr algn="l" defTabSz="342900" rtl="0" eaLnBrk="1" fontAlgn="base" hangingPunct="1">
        <a:spcBef>
          <a:spcPct val="0"/>
        </a:spcBef>
        <a:spcAft>
          <a:spcPct val="0"/>
        </a:spcAft>
        <a:defRPr sz="900" b="1" i="0" kern="1200">
          <a:solidFill>
            <a:srgbClr val="625143"/>
          </a:solidFill>
          <a:latin typeface="Proxima Nova Regular"/>
          <a:ea typeface="ヒラギノ角ゴ Pro W3" pitchFamily="29" charset="-128"/>
          <a:cs typeface="Proxima Nova Regular"/>
        </a:defRPr>
      </a:lvl1pPr>
      <a:lvl2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2pPr>
      <a:lvl3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3pPr>
      <a:lvl4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4pPr>
      <a:lvl5pPr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5pPr>
      <a:lvl6pPr marL="3429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6pPr>
      <a:lvl7pPr marL="6858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7pPr>
      <a:lvl8pPr marL="10287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8pPr>
      <a:lvl9pPr marL="1371600" algn="l" defTabSz="342900" rtl="0" eaLnBrk="1" fontAlgn="base" hangingPunct="1">
        <a:spcBef>
          <a:spcPct val="0"/>
        </a:spcBef>
        <a:spcAft>
          <a:spcPct val="0"/>
        </a:spcAft>
        <a:defRPr sz="1500">
          <a:solidFill>
            <a:srgbClr val="404040"/>
          </a:solidFill>
          <a:latin typeface="Arial" pitchFamily="29" charset="0"/>
          <a:ea typeface="ヒラギノ角ゴ Pro W3" pitchFamily="29" charset="-128"/>
        </a:defRPr>
      </a:lvl9pPr>
    </p:titleStyle>
    <p:bodyStyle>
      <a:lvl1pPr marL="0" indent="0" algn="l" defTabSz="342900" rtl="0" eaLnBrk="1" fontAlgn="base" hangingPunct="1">
        <a:spcBef>
          <a:spcPct val="20000"/>
        </a:spcBef>
        <a:spcAft>
          <a:spcPct val="0"/>
        </a:spcAft>
        <a:buFont typeface="Arial" charset="0"/>
        <a:buNone/>
        <a:defRPr sz="900" kern="1200">
          <a:solidFill>
            <a:srgbClr val="625143"/>
          </a:solidFill>
          <a:latin typeface="MillerBanner Italic"/>
          <a:ea typeface="ヒラギノ角ゴ Pro W3" pitchFamily="29" charset="-128"/>
          <a:cs typeface="MillerBanner Italic"/>
        </a:defRPr>
      </a:lvl1pPr>
      <a:lvl2pPr marL="128588" indent="-128588" algn="l" defTabSz="342900" rtl="0" eaLnBrk="1" fontAlgn="base" hangingPunct="1">
        <a:spcBef>
          <a:spcPct val="20000"/>
        </a:spcBef>
        <a:spcAft>
          <a:spcPct val="0"/>
        </a:spcAft>
        <a:buSzPct val="125000"/>
        <a:buFont typeface="Lucida Grande"/>
        <a:buChar char="|"/>
        <a:defRPr sz="900" b="0" i="0" kern="1200">
          <a:solidFill>
            <a:srgbClr val="625143"/>
          </a:solidFill>
          <a:latin typeface="Proxima Nova Regular"/>
          <a:ea typeface="ヒラギノ角ゴ Pro W3" pitchFamily="29" charset="-128"/>
          <a:cs typeface="Proxima Nova Regular"/>
        </a:defRPr>
      </a:lvl2pPr>
      <a:lvl3pPr marL="216694" indent="-128588" algn="l" defTabSz="342900" rtl="0" eaLnBrk="1" fontAlgn="base" hangingPunct="1">
        <a:spcBef>
          <a:spcPct val="20000"/>
        </a:spcBef>
        <a:spcAft>
          <a:spcPct val="0"/>
        </a:spcAft>
        <a:buFont typeface="Arial" charset="0"/>
        <a:buChar char="•"/>
        <a:defRPr sz="900" b="0" i="0" kern="1200">
          <a:solidFill>
            <a:srgbClr val="625143"/>
          </a:solidFill>
          <a:latin typeface="Proxima Nova Regular"/>
          <a:ea typeface="ヒラギノ角ゴ Pro W3" pitchFamily="29" charset="-128"/>
          <a:cs typeface="Proxima Nova Regular"/>
        </a:defRPr>
      </a:lvl3pPr>
      <a:lvl4pPr marL="216694" indent="-128588" algn="l" defTabSz="342900" rtl="0" eaLnBrk="1" fontAlgn="base" hangingPunct="1">
        <a:spcBef>
          <a:spcPct val="20000"/>
        </a:spcBef>
        <a:spcAft>
          <a:spcPct val="0"/>
        </a:spcAft>
        <a:buFont typeface="Arial"/>
        <a:buChar char="•"/>
        <a:defRPr sz="900" b="0" i="0" kern="1200">
          <a:solidFill>
            <a:srgbClr val="625143"/>
          </a:solidFill>
          <a:latin typeface="Proxima Nova Regular"/>
          <a:ea typeface="ヒラギノ角ゴ Pro W3" pitchFamily="29" charset="-128"/>
          <a:cs typeface="Proxima Nova Regular"/>
        </a:defRPr>
      </a:lvl4pPr>
      <a:lvl5pPr marL="216694" indent="-128588" algn="l" defTabSz="342900" rtl="0" eaLnBrk="1" fontAlgn="base" hangingPunct="1">
        <a:spcBef>
          <a:spcPct val="20000"/>
        </a:spcBef>
        <a:spcAft>
          <a:spcPct val="0"/>
        </a:spcAft>
        <a:buFont typeface="Arial"/>
        <a:buChar char="•"/>
        <a:defRPr sz="900" b="0" i="0" kern="1200">
          <a:solidFill>
            <a:srgbClr val="625143"/>
          </a:solidFill>
          <a:latin typeface="Proxima Nova Regular"/>
          <a:ea typeface="ヒラギノ角ゴ Pro W3" pitchFamily="29" charset="-128"/>
          <a:cs typeface="Proxima Nova Regular"/>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32869"/>
      </p:ext>
    </p:extLst>
  </p:cSld>
  <p:clrMap bg1="lt1" tx1="dk1" bg2="lt2" tx2="dk2" accent1="accent1" accent2="accent2" accent3="accent3" accent4="accent4" accent5="accent5" accent6="accent6" hlink="hlink" folHlink="folHlink"/>
  <p:sldLayoutIdLst>
    <p:sldLayoutId id="2147483980" r:id="rId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69141" y="188205"/>
            <a:ext cx="6793602" cy="51104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455" y="985000"/>
            <a:ext cx="8168841" cy="37214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4864404"/>
      </p:ext>
    </p:extLst>
  </p:cSld>
  <p:clrMap bg1="lt1" tx1="dk1" bg2="lt2" tx2="dk2" accent1="accent1" accent2="accent2" accent3="accent3" accent4="accent4" accent5="accent5" accent6="accent6" hlink="hlink" folHlink="folHlink"/>
  <p:sldLayoutIdLst>
    <p:sldLayoutId id="2147483982" r:id="rId1"/>
  </p:sldLayoutIdLst>
  <p:txStyles>
    <p:titleStyle>
      <a:lvl1pPr algn="l" defTabSz="685783"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Font typeface="Arial"/>
        <a:buChar char="•"/>
        <a:defRPr sz="2800" b="0" i="0" kern="1200">
          <a:solidFill>
            <a:schemeClr val="tx1"/>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a:buChar char="•"/>
        <a:defRPr sz="2400" b="0" i="0" kern="1200">
          <a:solidFill>
            <a:schemeClr val="tx1"/>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a:buChar char="•"/>
        <a:defRPr sz="1600" b="0" i="0" kern="1200">
          <a:solidFill>
            <a:schemeClr val="tx1"/>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a:buChar char="•"/>
        <a:defRPr sz="1600" b="0" i="0" kern="1200">
          <a:solidFill>
            <a:schemeClr val="tx1"/>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2929" y="188205"/>
            <a:ext cx="6739814" cy="51104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67008" y="985000"/>
            <a:ext cx="8168841" cy="37214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912043"/>
      </p:ext>
    </p:extLst>
  </p:cSld>
  <p:clrMap bg1="lt1" tx1="dk1" bg2="lt2" tx2="dk2" accent1="accent1" accent2="accent2" accent3="accent3" accent4="accent4" accent5="accent5" accent6="accent6" hlink="hlink" folHlink="folHlink"/>
  <p:sldLayoutIdLst>
    <p:sldLayoutId id="2147483984" r:id="rId1"/>
  </p:sldLayoutIdLst>
  <p:txStyles>
    <p:titleStyle>
      <a:lvl1pPr algn="l" defTabSz="685783"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Font typeface="Arial"/>
        <a:buChar char="•"/>
        <a:defRPr sz="2800" b="0" i="0" kern="1200">
          <a:solidFill>
            <a:schemeClr val="tx1"/>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a:buChar char="•"/>
        <a:defRPr sz="2400" b="0" i="0" kern="1200">
          <a:solidFill>
            <a:schemeClr val="tx1"/>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a:buChar char="•"/>
        <a:defRPr sz="1600" b="0" i="0" kern="1200">
          <a:solidFill>
            <a:schemeClr val="tx1"/>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a:buChar char="•"/>
        <a:defRPr sz="1600" b="0" i="0" kern="1200">
          <a:solidFill>
            <a:schemeClr val="tx1"/>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753" y="274638"/>
            <a:ext cx="8189259"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753" y="1370013"/>
            <a:ext cx="8189259"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4606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Lst>
  <p:txStyles>
    <p:titleStyle>
      <a:lvl1pPr algn="l" defTabSz="914400" rtl="0" eaLnBrk="1" latinLnBrk="0" hangingPunct="1">
        <a:lnSpc>
          <a:spcPct val="90000"/>
        </a:lnSpc>
        <a:spcBef>
          <a:spcPct val="0"/>
        </a:spcBef>
        <a:buNone/>
        <a:defRPr sz="3200" b="1" i="0" kern="1200">
          <a:solidFill>
            <a:srgbClr val="0069AA"/>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276600" y="34290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82"/>
            <a:ext cx="2133600" cy="273844"/>
          </a:xfrm>
          <a:prstGeom prst="rect">
            <a:avLst/>
          </a:prstGeom>
        </p:spPr>
        <p:txBody>
          <a:bodyPr vert="horz" lIns="91320" tIns="45660" rIns="91320" bIns="45660" rtlCol="0" anchor="ctr"/>
          <a:lstStyle>
            <a:lvl1pPr algn="l" fontAlgn="auto">
              <a:spcBef>
                <a:spcPts val="0"/>
              </a:spcBef>
              <a:spcAft>
                <a:spcPts val="0"/>
              </a:spcAft>
              <a:defRPr sz="1200">
                <a:solidFill>
                  <a:schemeClr val="bg1"/>
                </a:solidFill>
                <a:latin typeface="+mn-lt"/>
                <a:cs typeface="+mn-cs"/>
              </a:defRPr>
            </a:lvl1pPr>
          </a:lstStyle>
          <a:p>
            <a:pPr>
              <a:defRPr/>
            </a:pPr>
            <a:fld id="{45C35C7D-6BE7-46FB-B698-BFF006FC28BB}"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320" tIns="45660" rIns="91320" bIns="45660" rtlCol="0" anchor="ctr"/>
          <a:lstStyle>
            <a:lvl1pPr algn="ctr" fontAlgn="auto">
              <a:spcBef>
                <a:spcPts val="0"/>
              </a:spcBef>
              <a:spcAft>
                <a:spcPts val="0"/>
              </a:spcAft>
              <a:defRPr sz="1200">
                <a:solidFill>
                  <a:schemeClr val="bg1"/>
                </a:solidFill>
                <a:latin typeface="+mn-lt"/>
                <a:cs typeface="+mn-cs"/>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320" tIns="45660" rIns="91320" bIns="45660" rtlCol="0" anchor="ctr"/>
          <a:lstStyle>
            <a:lvl1pPr algn="r" fontAlgn="auto">
              <a:spcBef>
                <a:spcPts val="0"/>
              </a:spcBef>
              <a:spcAft>
                <a:spcPts val="0"/>
              </a:spcAft>
              <a:defRPr sz="1200">
                <a:solidFill>
                  <a:schemeClr val="bg1"/>
                </a:solidFill>
                <a:latin typeface="+mn-lt"/>
                <a:cs typeface="+mn-cs"/>
              </a:defRPr>
            </a:lvl1pPr>
          </a:lstStyle>
          <a:p>
            <a:pPr>
              <a:defRPr/>
            </a:pPr>
            <a:fld id="{ECDEE36E-9496-4EB2-AF81-AEED9D8CCA6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810903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6482" algn="ctr" rtl="0" fontAlgn="base">
        <a:spcBef>
          <a:spcPct val="0"/>
        </a:spcBef>
        <a:spcAft>
          <a:spcPct val="0"/>
        </a:spcAft>
        <a:defRPr sz="2400">
          <a:solidFill>
            <a:schemeClr val="bg1"/>
          </a:solidFill>
          <a:latin typeface="Arial" charset="0"/>
        </a:defRPr>
      </a:lvl6pPr>
      <a:lvl7pPr marL="913050" algn="ctr" rtl="0" fontAlgn="base">
        <a:spcBef>
          <a:spcPct val="0"/>
        </a:spcBef>
        <a:spcAft>
          <a:spcPct val="0"/>
        </a:spcAft>
        <a:defRPr sz="2400">
          <a:solidFill>
            <a:schemeClr val="bg1"/>
          </a:solidFill>
          <a:latin typeface="Arial" charset="0"/>
        </a:defRPr>
      </a:lvl7pPr>
      <a:lvl8pPr marL="1369560" algn="ctr" rtl="0" fontAlgn="base">
        <a:spcBef>
          <a:spcPct val="0"/>
        </a:spcBef>
        <a:spcAft>
          <a:spcPct val="0"/>
        </a:spcAft>
        <a:defRPr sz="2400">
          <a:solidFill>
            <a:schemeClr val="bg1"/>
          </a:solidFill>
          <a:latin typeface="Arial" charset="0"/>
        </a:defRPr>
      </a:lvl8pPr>
      <a:lvl9pPr marL="1826099" algn="ctr" rtl="0" fontAlgn="base">
        <a:spcBef>
          <a:spcPct val="0"/>
        </a:spcBef>
        <a:spcAft>
          <a:spcPct val="0"/>
        </a:spcAft>
        <a:defRPr sz="2400">
          <a:solidFill>
            <a:schemeClr val="bg1"/>
          </a:solidFill>
          <a:latin typeface="Arial" charset="0"/>
        </a:defRPr>
      </a:lvl9pPr>
    </p:titleStyle>
    <p:bodyStyle>
      <a:lvl1pPr marL="342362" indent="-342362"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1869" indent="-28533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1291" indent="-22824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597800" indent="-22824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4339" indent="-22824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082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6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871"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38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800" kern="1200">
          <a:solidFill>
            <a:schemeClr val="tx1"/>
          </a:solidFill>
          <a:latin typeface="+mn-lt"/>
          <a:ea typeface="+mn-ea"/>
          <a:cs typeface="+mn-cs"/>
        </a:defRPr>
      </a:lvl1pPr>
      <a:lvl2pPr marL="456482" algn="l" defTabSz="913050" rtl="0" eaLnBrk="1" latinLnBrk="0" hangingPunct="1">
        <a:defRPr sz="1800" kern="1200">
          <a:solidFill>
            <a:schemeClr val="tx1"/>
          </a:solidFill>
          <a:latin typeface="+mn-lt"/>
          <a:ea typeface="+mn-ea"/>
          <a:cs typeface="+mn-cs"/>
        </a:defRPr>
      </a:lvl2pPr>
      <a:lvl3pPr marL="913050" algn="l" defTabSz="913050" rtl="0" eaLnBrk="1" latinLnBrk="0" hangingPunct="1">
        <a:defRPr sz="1800" kern="1200">
          <a:solidFill>
            <a:schemeClr val="tx1"/>
          </a:solidFill>
          <a:latin typeface="+mn-lt"/>
          <a:ea typeface="+mn-ea"/>
          <a:cs typeface="+mn-cs"/>
        </a:defRPr>
      </a:lvl3pPr>
      <a:lvl4pPr marL="1369560" algn="l" defTabSz="913050" rtl="0" eaLnBrk="1" latinLnBrk="0" hangingPunct="1">
        <a:defRPr sz="1800" kern="1200">
          <a:solidFill>
            <a:schemeClr val="tx1"/>
          </a:solidFill>
          <a:latin typeface="+mn-lt"/>
          <a:ea typeface="+mn-ea"/>
          <a:cs typeface="+mn-cs"/>
        </a:defRPr>
      </a:lvl4pPr>
      <a:lvl5pPr marL="1826099" algn="l" defTabSz="913050" rtl="0" eaLnBrk="1" latinLnBrk="0" hangingPunct="1">
        <a:defRPr sz="1800" kern="1200">
          <a:solidFill>
            <a:schemeClr val="tx1"/>
          </a:solidFill>
          <a:latin typeface="+mn-lt"/>
          <a:ea typeface="+mn-ea"/>
          <a:cs typeface="+mn-cs"/>
        </a:defRPr>
      </a:lvl5pPr>
      <a:lvl6pPr marL="2282580" algn="l" defTabSz="913050" rtl="0" eaLnBrk="1" latinLnBrk="0" hangingPunct="1">
        <a:defRPr sz="1800" kern="1200">
          <a:solidFill>
            <a:schemeClr val="tx1"/>
          </a:solidFill>
          <a:latin typeface="+mn-lt"/>
          <a:ea typeface="+mn-ea"/>
          <a:cs typeface="+mn-cs"/>
        </a:defRPr>
      </a:lvl6pPr>
      <a:lvl7pPr marL="2739062" algn="l" defTabSz="913050" rtl="0" eaLnBrk="1" latinLnBrk="0" hangingPunct="1">
        <a:defRPr sz="1800" kern="1200">
          <a:solidFill>
            <a:schemeClr val="tx1"/>
          </a:solidFill>
          <a:latin typeface="+mn-lt"/>
          <a:ea typeface="+mn-ea"/>
          <a:cs typeface="+mn-cs"/>
        </a:defRPr>
      </a:lvl7pPr>
      <a:lvl8pPr marL="3195600" algn="l" defTabSz="913050" rtl="0" eaLnBrk="1" latinLnBrk="0" hangingPunct="1">
        <a:defRPr sz="1800" kern="1200">
          <a:solidFill>
            <a:schemeClr val="tx1"/>
          </a:solidFill>
          <a:latin typeface="+mn-lt"/>
          <a:ea typeface="+mn-ea"/>
          <a:cs typeface="+mn-cs"/>
        </a:defRPr>
      </a:lvl8pPr>
      <a:lvl9pPr marL="3652126" algn="l" defTabSz="9130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276600" y="34290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82"/>
            <a:ext cx="2133600" cy="273844"/>
          </a:xfrm>
          <a:prstGeom prst="rect">
            <a:avLst/>
          </a:prstGeom>
        </p:spPr>
        <p:txBody>
          <a:bodyPr vert="horz" lIns="91320" tIns="45660" rIns="91320" bIns="45660" rtlCol="0" anchor="ctr"/>
          <a:lstStyle>
            <a:lvl1pPr algn="l" fontAlgn="auto">
              <a:spcBef>
                <a:spcPts val="0"/>
              </a:spcBef>
              <a:spcAft>
                <a:spcPts val="0"/>
              </a:spcAft>
              <a:defRPr sz="1200">
                <a:solidFill>
                  <a:schemeClr val="bg1"/>
                </a:solidFill>
                <a:latin typeface="+mn-lt"/>
                <a:cs typeface="+mn-cs"/>
              </a:defRPr>
            </a:lvl1pPr>
          </a:lstStyle>
          <a:p>
            <a:pPr>
              <a:defRPr/>
            </a:pPr>
            <a:fld id="{4AEF942B-C0F8-4060-881A-012B8D7119B2}" type="datetimeFigureOut">
              <a:rPr lang="en-US">
                <a:solidFill>
                  <a:prstClr val="white"/>
                </a:solidFill>
              </a:rPr>
              <a:pPr>
                <a:defRPr/>
              </a:pPr>
              <a:t>9/12/2019</a:t>
            </a:fld>
            <a:endParaRPr lang="en-US" dirty="0">
              <a:solidFill>
                <a:prstClr val="white"/>
              </a:solidFill>
            </a:endParaRPr>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320" tIns="45660" rIns="91320" bIns="45660" rtlCol="0" anchor="ctr"/>
          <a:lstStyle>
            <a:lvl1pPr algn="ctr" fontAlgn="auto">
              <a:spcBef>
                <a:spcPts val="0"/>
              </a:spcBef>
              <a:spcAft>
                <a:spcPts val="0"/>
              </a:spcAft>
              <a:defRPr sz="1200">
                <a:solidFill>
                  <a:schemeClr val="bg1"/>
                </a:solidFill>
                <a:latin typeface="+mn-lt"/>
                <a:cs typeface="+mn-cs"/>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320" tIns="45660" rIns="91320" bIns="45660" rtlCol="0" anchor="ctr"/>
          <a:lstStyle>
            <a:lvl1pPr algn="r" fontAlgn="auto">
              <a:spcBef>
                <a:spcPts val="0"/>
              </a:spcBef>
              <a:spcAft>
                <a:spcPts val="0"/>
              </a:spcAft>
              <a:defRPr sz="1200">
                <a:solidFill>
                  <a:schemeClr val="bg1"/>
                </a:solidFill>
                <a:latin typeface="+mn-lt"/>
                <a:cs typeface="+mn-cs"/>
              </a:defRPr>
            </a:lvl1pPr>
          </a:lstStyle>
          <a:p>
            <a:pPr>
              <a:defRPr/>
            </a:pPr>
            <a:fld id="{35B0872C-AB20-4366-B451-A68F2F660FE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710466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6482" algn="ctr" rtl="0" fontAlgn="base">
        <a:spcBef>
          <a:spcPct val="0"/>
        </a:spcBef>
        <a:spcAft>
          <a:spcPct val="0"/>
        </a:spcAft>
        <a:defRPr sz="2400">
          <a:solidFill>
            <a:schemeClr val="bg1"/>
          </a:solidFill>
          <a:latin typeface="Arial" charset="0"/>
        </a:defRPr>
      </a:lvl6pPr>
      <a:lvl7pPr marL="913050" algn="ctr" rtl="0" fontAlgn="base">
        <a:spcBef>
          <a:spcPct val="0"/>
        </a:spcBef>
        <a:spcAft>
          <a:spcPct val="0"/>
        </a:spcAft>
        <a:defRPr sz="2400">
          <a:solidFill>
            <a:schemeClr val="bg1"/>
          </a:solidFill>
          <a:latin typeface="Arial" charset="0"/>
        </a:defRPr>
      </a:lvl7pPr>
      <a:lvl8pPr marL="1369560" algn="ctr" rtl="0" fontAlgn="base">
        <a:spcBef>
          <a:spcPct val="0"/>
        </a:spcBef>
        <a:spcAft>
          <a:spcPct val="0"/>
        </a:spcAft>
        <a:defRPr sz="2400">
          <a:solidFill>
            <a:schemeClr val="bg1"/>
          </a:solidFill>
          <a:latin typeface="Arial" charset="0"/>
        </a:defRPr>
      </a:lvl8pPr>
      <a:lvl9pPr marL="1826099" algn="ctr" rtl="0" fontAlgn="base">
        <a:spcBef>
          <a:spcPct val="0"/>
        </a:spcBef>
        <a:spcAft>
          <a:spcPct val="0"/>
        </a:spcAft>
        <a:defRPr sz="2400">
          <a:solidFill>
            <a:schemeClr val="bg1"/>
          </a:solidFill>
          <a:latin typeface="Arial" charset="0"/>
        </a:defRPr>
      </a:lvl9pPr>
    </p:titleStyle>
    <p:bodyStyle>
      <a:lvl1pPr marL="342362" indent="-342362"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1869" indent="-28533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1291" indent="-22824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597800" indent="-22824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4339" indent="-22824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082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6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871"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38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800" kern="1200">
          <a:solidFill>
            <a:schemeClr val="tx1"/>
          </a:solidFill>
          <a:latin typeface="+mn-lt"/>
          <a:ea typeface="+mn-ea"/>
          <a:cs typeface="+mn-cs"/>
        </a:defRPr>
      </a:lvl1pPr>
      <a:lvl2pPr marL="456482" algn="l" defTabSz="913050" rtl="0" eaLnBrk="1" latinLnBrk="0" hangingPunct="1">
        <a:defRPr sz="1800" kern="1200">
          <a:solidFill>
            <a:schemeClr val="tx1"/>
          </a:solidFill>
          <a:latin typeface="+mn-lt"/>
          <a:ea typeface="+mn-ea"/>
          <a:cs typeface="+mn-cs"/>
        </a:defRPr>
      </a:lvl2pPr>
      <a:lvl3pPr marL="913050" algn="l" defTabSz="913050" rtl="0" eaLnBrk="1" latinLnBrk="0" hangingPunct="1">
        <a:defRPr sz="1800" kern="1200">
          <a:solidFill>
            <a:schemeClr val="tx1"/>
          </a:solidFill>
          <a:latin typeface="+mn-lt"/>
          <a:ea typeface="+mn-ea"/>
          <a:cs typeface="+mn-cs"/>
        </a:defRPr>
      </a:lvl3pPr>
      <a:lvl4pPr marL="1369560" algn="l" defTabSz="913050" rtl="0" eaLnBrk="1" latinLnBrk="0" hangingPunct="1">
        <a:defRPr sz="1800" kern="1200">
          <a:solidFill>
            <a:schemeClr val="tx1"/>
          </a:solidFill>
          <a:latin typeface="+mn-lt"/>
          <a:ea typeface="+mn-ea"/>
          <a:cs typeface="+mn-cs"/>
        </a:defRPr>
      </a:lvl4pPr>
      <a:lvl5pPr marL="1826099" algn="l" defTabSz="913050" rtl="0" eaLnBrk="1" latinLnBrk="0" hangingPunct="1">
        <a:defRPr sz="1800" kern="1200">
          <a:solidFill>
            <a:schemeClr val="tx1"/>
          </a:solidFill>
          <a:latin typeface="+mn-lt"/>
          <a:ea typeface="+mn-ea"/>
          <a:cs typeface="+mn-cs"/>
        </a:defRPr>
      </a:lvl5pPr>
      <a:lvl6pPr marL="2282580" algn="l" defTabSz="913050" rtl="0" eaLnBrk="1" latinLnBrk="0" hangingPunct="1">
        <a:defRPr sz="1800" kern="1200">
          <a:solidFill>
            <a:schemeClr val="tx1"/>
          </a:solidFill>
          <a:latin typeface="+mn-lt"/>
          <a:ea typeface="+mn-ea"/>
          <a:cs typeface="+mn-cs"/>
        </a:defRPr>
      </a:lvl6pPr>
      <a:lvl7pPr marL="2739062" algn="l" defTabSz="913050" rtl="0" eaLnBrk="1" latinLnBrk="0" hangingPunct="1">
        <a:defRPr sz="1800" kern="1200">
          <a:solidFill>
            <a:schemeClr val="tx1"/>
          </a:solidFill>
          <a:latin typeface="+mn-lt"/>
          <a:ea typeface="+mn-ea"/>
          <a:cs typeface="+mn-cs"/>
        </a:defRPr>
      </a:lvl7pPr>
      <a:lvl8pPr marL="3195600" algn="l" defTabSz="913050" rtl="0" eaLnBrk="1" latinLnBrk="0" hangingPunct="1">
        <a:defRPr sz="1800" kern="1200">
          <a:solidFill>
            <a:schemeClr val="tx1"/>
          </a:solidFill>
          <a:latin typeface="+mn-lt"/>
          <a:ea typeface="+mn-ea"/>
          <a:cs typeface="+mn-cs"/>
        </a:defRPr>
      </a:lvl8pPr>
      <a:lvl9pPr marL="3652126" algn="l" defTabSz="9130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34290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82"/>
            <a:ext cx="2133600" cy="273844"/>
          </a:xfrm>
          <a:prstGeom prst="rect">
            <a:avLst/>
          </a:prstGeom>
        </p:spPr>
        <p:txBody>
          <a:bodyPr vert="horz" lIns="91320" tIns="45660" rIns="91320" bIns="45660" rtlCol="0" anchor="ctr"/>
          <a:lstStyle>
            <a:lvl1pPr algn="l" fontAlgn="auto">
              <a:spcBef>
                <a:spcPts val="0"/>
              </a:spcBef>
              <a:spcAft>
                <a:spcPts val="0"/>
              </a:spcAft>
              <a:defRPr sz="1200">
                <a:solidFill>
                  <a:srgbClr val="0D76BD"/>
                </a:solidFill>
                <a:latin typeface="+mn-lt"/>
                <a:cs typeface="+mn-cs"/>
              </a:defRPr>
            </a:lvl1pPr>
          </a:lstStyle>
          <a:p>
            <a:pPr>
              <a:defRPr/>
            </a:pPr>
            <a:fld id="{3A989D59-6EE0-4ACD-825E-5165F605D012}" type="datetimeFigureOut">
              <a:rPr lang="en-US"/>
              <a:pPr>
                <a:defRPr/>
              </a:pPr>
              <a:t>9/12/2019</a:t>
            </a:fld>
            <a:endParaRPr lang="en-US" dirty="0"/>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320" tIns="45660" rIns="91320" bIns="45660" rtlCol="0" anchor="ctr"/>
          <a:lstStyle>
            <a:lvl1pPr algn="ctr" fontAlgn="auto">
              <a:spcBef>
                <a:spcPts val="0"/>
              </a:spcBef>
              <a:spcAft>
                <a:spcPts val="0"/>
              </a:spcAft>
              <a:defRPr sz="1200">
                <a:solidFill>
                  <a:srgbClr val="0D76BD"/>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320" tIns="45660" rIns="91320" bIns="45660" rtlCol="0" anchor="ctr"/>
          <a:lstStyle>
            <a:lvl1pPr algn="r" fontAlgn="auto">
              <a:spcBef>
                <a:spcPts val="0"/>
              </a:spcBef>
              <a:spcAft>
                <a:spcPts val="0"/>
              </a:spcAft>
              <a:defRPr sz="1200">
                <a:solidFill>
                  <a:srgbClr val="0D76BD"/>
                </a:solidFill>
                <a:latin typeface="+mn-lt"/>
                <a:cs typeface="+mn-cs"/>
              </a:defRPr>
            </a:lvl1pPr>
          </a:lstStyle>
          <a:p>
            <a:pPr>
              <a:defRPr/>
            </a:pPr>
            <a:fld id="{0BD78115-F7F6-4546-BA8B-63A6112F06D9}" type="slidenum">
              <a:rPr lang="en-US"/>
              <a:pPr>
                <a:defRPr/>
              </a:pPr>
              <a:t>‹#›</a:t>
            </a:fld>
            <a:endParaRPr lang="en-US" dirty="0"/>
          </a:p>
        </p:txBody>
      </p:sp>
    </p:spTree>
    <p:extLst>
      <p:ext uri="{BB962C8B-B14F-4D97-AF65-F5344CB8AC3E}">
        <p14:creationId xmlns:p14="http://schemas.microsoft.com/office/powerpoint/2010/main" val="1493033151"/>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6482" algn="ctr" rtl="0" fontAlgn="base">
        <a:spcBef>
          <a:spcPct val="0"/>
        </a:spcBef>
        <a:spcAft>
          <a:spcPct val="0"/>
        </a:spcAft>
        <a:defRPr sz="2400">
          <a:solidFill>
            <a:schemeClr val="bg1"/>
          </a:solidFill>
          <a:latin typeface="Arial" charset="0"/>
        </a:defRPr>
      </a:lvl6pPr>
      <a:lvl7pPr marL="913050" algn="ctr" rtl="0" fontAlgn="base">
        <a:spcBef>
          <a:spcPct val="0"/>
        </a:spcBef>
        <a:spcAft>
          <a:spcPct val="0"/>
        </a:spcAft>
        <a:defRPr sz="2400">
          <a:solidFill>
            <a:schemeClr val="bg1"/>
          </a:solidFill>
          <a:latin typeface="Arial" charset="0"/>
        </a:defRPr>
      </a:lvl7pPr>
      <a:lvl8pPr marL="1369560" algn="ctr" rtl="0" fontAlgn="base">
        <a:spcBef>
          <a:spcPct val="0"/>
        </a:spcBef>
        <a:spcAft>
          <a:spcPct val="0"/>
        </a:spcAft>
        <a:defRPr sz="2400">
          <a:solidFill>
            <a:schemeClr val="bg1"/>
          </a:solidFill>
          <a:latin typeface="Arial" charset="0"/>
        </a:defRPr>
      </a:lvl8pPr>
      <a:lvl9pPr marL="1826099" algn="ctr" rtl="0" fontAlgn="base">
        <a:spcBef>
          <a:spcPct val="0"/>
        </a:spcBef>
        <a:spcAft>
          <a:spcPct val="0"/>
        </a:spcAft>
        <a:defRPr sz="2400">
          <a:solidFill>
            <a:schemeClr val="bg1"/>
          </a:solidFill>
          <a:latin typeface="Arial" charset="0"/>
        </a:defRPr>
      </a:lvl9pPr>
    </p:titleStyle>
    <p:bodyStyle>
      <a:lvl1pPr marL="342362" indent="-342362" algn="l" rtl="0" eaLnBrk="0" fontAlgn="base" hangingPunct="0">
        <a:spcBef>
          <a:spcPct val="20000"/>
        </a:spcBef>
        <a:spcAft>
          <a:spcPct val="0"/>
        </a:spcAft>
        <a:buFont typeface="Arial" charset="0"/>
        <a:buChar char="•"/>
        <a:defRPr sz="3200" kern="1200">
          <a:solidFill>
            <a:srgbClr val="0D76BD"/>
          </a:solidFill>
          <a:latin typeface="+mn-lt"/>
          <a:ea typeface="+mn-ea"/>
          <a:cs typeface="+mn-cs"/>
        </a:defRPr>
      </a:lvl1pPr>
      <a:lvl2pPr marL="741869" indent="-285330" algn="l" rtl="0" eaLnBrk="0" fontAlgn="base" hangingPunct="0">
        <a:spcBef>
          <a:spcPct val="20000"/>
        </a:spcBef>
        <a:spcAft>
          <a:spcPct val="0"/>
        </a:spcAft>
        <a:buFont typeface="Arial" charset="0"/>
        <a:buChar char="–"/>
        <a:defRPr sz="2800" kern="1200">
          <a:solidFill>
            <a:srgbClr val="0D76BD"/>
          </a:solidFill>
          <a:latin typeface="+mn-lt"/>
          <a:ea typeface="+mn-ea"/>
          <a:cs typeface="+mn-cs"/>
        </a:defRPr>
      </a:lvl2pPr>
      <a:lvl3pPr marL="1141291" indent="-228240" algn="l" rtl="0" eaLnBrk="0" fontAlgn="base" hangingPunct="0">
        <a:spcBef>
          <a:spcPct val="20000"/>
        </a:spcBef>
        <a:spcAft>
          <a:spcPct val="0"/>
        </a:spcAft>
        <a:buFont typeface="Arial" charset="0"/>
        <a:buChar char="•"/>
        <a:defRPr sz="2400" kern="1200">
          <a:solidFill>
            <a:srgbClr val="0D76BD"/>
          </a:solidFill>
          <a:latin typeface="+mn-lt"/>
          <a:ea typeface="+mn-ea"/>
          <a:cs typeface="+mn-cs"/>
        </a:defRPr>
      </a:lvl3pPr>
      <a:lvl4pPr marL="1597800" indent="-22824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4pPr>
      <a:lvl5pPr marL="2054339" indent="-22824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5pPr>
      <a:lvl6pPr marL="251082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6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871"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38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800" kern="1200">
          <a:solidFill>
            <a:schemeClr val="tx1"/>
          </a:solidFill>
          <a:latin typeface="+mn-lt"/>
          <a:ea typeface="+mn-ea"/>
          <a:cs typeface="+mn-cs"/>
        </a:defRPr>
      </a:lvl1pPr>
      <a:lvl2pPr marL="456482" algn="l" defTabSz="913050" rtl="0" eaLnBrk="1" latinLnBrk="0" hangingPunct="1">
        <a:defRPr sz="1800" kern="1200">
          <a:solidFill>
            <a:schemeClr val="tx1"/>
          </a:solidFill>
          <a:latin typeface="+mn-lt"/>
          <a:ea typeface="+mn-ea"/>
          <a:cs typeface="+mn-cs"/>
        </a:defRPr>
      </a:lvl2pPr>
      <a:lvl3pPr marL="913050" algn="l" defTabSz="913050" rtl="0" eaLnBrk="1" latinLnBrk="0" hangingPunct="1">
        <a:defRPr sz="1800" kern="1200">
          <a:solidFill>
            <a:schemeClr val="tx1"/>
          </a:solidFill>
          <a:latin typeface="+mn-lt"/>
          <a:ea typeface="+mn-ea"/>
          <a:cs typeface="+mn-cs"/>
        </a:defRPr>
      </a:lvl3pPr>
      <a:lvl4pPr marL="1369560" algn="l" defTabSz="913050" rtl="0" eaLnBrk="1" latinLnBrk="0" hangingPunct="1">
        <a:defRPr sz="1800" kern="1200">
          <a:solidFill>
            <a:schemeClr val="tx1"/>
          </a:solidFill>
          <a:latin typeface="+mn-lt"/>
          <a:ea typeface="+mn-ea"/>
          <a:cs typeface="+mn-cs"/>
        </a:defRPr>
      </a:lvl4pPr>
      <a:lvl5pPr marL="1826099" algn="l" defTabSz="913050" rtl="0" eaLnBrk="1" latinLnBrk="0" hangingPunct="1">
        <a:defRPr sz="1800" kern="1200">
          <a:solidFill>
            <a:schemeClr val="tx1"/>
          </a:solidFill>
          <a:latin typeface="+mn-lt"/>
          <a:ea typeface="+mn-ea"/>
          <a:cs typeface="+mn-cs"/>
        </a:defRPr>
      </a:lvl5pPr>
      <a:lvl6pPr marL="2282580" algn="l" defTabSz="913050" rtl="0" eaLnBrk="1" latinLnBrk="0" hangingPunct="1">
        <a:defRPr sz="1800" kern="1200">
          <a:solidFill>
            <a:schemeClr val="tx1"/>
          </a:solidFill>
          <a:latin typeface="+mn-lt"/>
          <a:ea typeface="+mn-ea"/>
          <a:cs typeface="+mn-cs"/>
        </a:defRPr>
      </a:lvl6pPr>
      <a:lvl7pPr marL="2739062" algn="l" defTabSz="913050" rtl="0" eaLnBrk="1" latinLnBrk="0" hangingPunct="1">
        <a:defRPr sz="1800" kern="1200">
          <a:solidFill>
            <a:schemeClr val="tx1"/>
          </a:solidFill>
          <a:latin typeface="+mn-lt"/>
          <a:ea typeface="+mn-ea"/>
          <a:cs typeface="+mn-cs"/>
        </a:defRPr>
      </a:lvl7pPr>
      <a:lvl8pPr marL="3195600" algn="l" defTabSz="913050" rtl="0" eaLnBrk="1" latinLnBrk="0" hangingPunct="1">
        <a:defRPr sz="1800" kern="1200">
          <a:solidFill>
            <a:schemeClr val="tx1"/>
          </a:solidFill>
          <a:latin typeface="+mn-lt"/>
          <a:ea typeface="+mn-ea"/>
          <a:cs typeface="+mn-cs"/>
        </a:defRPr>
      </a:lvl8pPr>
      <a:lvl9pPr marL="3652126" algn="l" defTabSz="9130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6905227" y="2222503"/>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506"/>
            <a:ext cx="6400800" cy="1130300"/>
          </a:xfrm>
          <a:prstGeom prst="rect">
            <a:avLst/>
          </a:prstGeom>
          <a:effectLst/>
        </p:spPr>
        <p:txBody>
          <a:bodyPr vert="horz" lIns="91320" tIns="45660" rIns="91320" bIns="456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4"/>
            <a:ext cx="6400800" cy="2711450"/>
          </a:xfrm>
          <a:prstGeom prst="rect">
            <a:avLst/>
          </a:prstGeom>
        </p:spPr>
        <p:txBody>
          <a:bodyPr vert="horz" lIns="91320" tIns="45660" rIns="91320" bIns="4566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403" y="4629153"/>
            <a:ext cx="1200151" cy="273844"/>
          </a:xfrm>
          <a:prstGeom prst="rect">
            <a:avLst/>
          </a:prstGeom>
        </p:spPr>
        <p:txBody>
          <a:bodyPr vert="horz" lIns="91320" tIns="45660" rIns="91320" bIns="45660" rtlCol="0" anchor="t"/>
          <a:lstStyle>
            <a:lvl1pPr algn="r">
              <a:defRPr sz="1000" b="0" i="0">
                <a:solidFill>
                  <a:schemeClr val="bg2">
                    <a:lumMod val="50000"/>
                  </a:schemeClr>
                </a:solidFill>
                <a:effectLst/>
                <a:latin typeface="+mn-lt"/>
              </a:defRPr>
            </a:lvl1pPr>
          </a:lstStyle>
          <a:p>
            <a:pPr defTabSz="456482" fontAlgn="auto">
              <a:spcBef>
                <a:spcPts val="0"/>
              </a:spcBef>
              <a:spcAft>
                <a:spcPts val="0"/>
              </a:spcAft>
            </a:pPr>
            <a:fld id="{B61BEF0D-F0BB-DE4B-95CE-6DB70DBA9567}" type="datetimeFigureOut">
              <a:rPr lang="en-US" smtClean="0">
                <a:solidFill>
                  <a:srgbClr val="146194">
                    <a:lumMod val="50000"/>
                  </a:srgbClr>
                </a:solidFill>
              </a:rPr>
              <a:pPr defTabSz="456482" fontAlgn="auto">
                <a:spcBef>
                  <a:spcPts val="0"/>
                </a:spcBef>
                <a:spcAft>
                  <a:spcPts val="0"/>
                </a:spcAft>
              </a:pPr>
              <a:t>9/12/2019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255" y="4629153"/>
            <a:ext cx="5657851" cy="273844"/>
          </a:xfrm>
          <a:prstGeom prst="rect">
            <a:avLst/>
          </a:prstGeom>
        </p:spPr>
        <p:txBody>
          <a:bodyPr vert="horz" lIns="91320" tIns="45660" rIns="91320" bIns="45660" rtlCol="0" anchor="t"/>
          <a:lstStyle>
            <a:lvl1pPr algn="l">
              <a:defRPr sz="1000" b="0" i="0">
                <a:solidFill>
                  <a:schemeClr val="bg2">
                    <a:lumMod val="50000"/>
                  </a:schemeClr>
                </a:solidFill>
                <a:effectLst/>
                <a:latin typeface="+mn-lt"/>
              </a:defRPr>
            </a:lvl1pPr>
          </a:lstStyle>
          <a:p>
            <a:pPr defTabSz="456482" fontAlgn="auto">
              <a:spcBef>
                <a:spcPts val="0"/>
              </a:spcBef>
              <a:spcAft>
                <a:spcPts val="0"/>
              </a:spcAft>
            </a:pP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3" y="4183860"/>
            <a:ext cx="856684" cy="502444"/>
          </a:xfrm>
          <a:prstGeom prst="rect">
            <a:avLst/>
          </a:prstGeom>
        </p:spPr>
        <p:txBody>
          <a:bodyPr vert="horz" lIns="91320" tIns="45660" rIns="91320" bIns="45660" rtlCol="0" anchor="b"/>
          <a:lstStyle>
            <a:lvl1pPr algn="r">
              <a:defRPr sz="3200" b="0" i="0">
                <a:solidFill>
                  <a:schemeClr val="bg2">
                    <a:lumMod val="50000"/>
                  </a:schemeClr>
                </a:solidFill>
                <a:effectLst/>
                <a:latin typeface="+mn-lt"/>
              </a:defRPr>
            </a:lvl1pPr>
          </a:lstStyle>
          <a:p>
            <a:pPr defTabSz="456482" fontAlgn="auto">
              <a:spcBef>
                <a:spcPts val="0"/>
              </a:spcBef>
              <a:spcAft>
                <a:spcPts val="0"/>
              </a:spcAft>
            </a:pPr>
            <a:fld id="{D57F1E4F-1CFF-5643-939E-217C01CDF565}" type="slidenum">
              <a:rPr lang="en-US" smtClean="0">
                <a:solidFill>
                  <a:srgbClr val="146194">
                    <a:lumMod val="50000"/>
                  </a:srgbClr>
                </a:solidFill>
              </a:rPr>
              <a:pPr defTabSz="456482" fontAlgn="auto">
                <a:spcBef>
                  <a:spcPts val="0"/>
                </a:spcBef>
                <a:spcAft>
                  <a:spcPts val="0"/>
                </a:spcAft>
              </a:pPr>
              <a:t>‹#›</a:t>
            </a:fld>
            <a:endParaRPr lang="en-US" dirty="0">
              <a:solidFill>
                <a:srgbClr val="146194">
                  <a:lumMod val="50000"/>
                </a:srgbClr>
              </a:solidFill>
            </a:endParaRPr>
          </a:p>
        </p:txBody>
      </p:sp>
    </p:spTree>
    <p:extLst>
      <p:ext uri="{BB962C8B-B14F-4D97-AF65-F5344CB8AC3E}">
        <p14:creationId xmlns:p14="http://schemas.microsoft.com/office/powerpoint/2010/main" val="345553747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456482"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330" indent="-285330" algn="l" defTabSz="456482"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1869" indent="-285330" algn="l" defTabSz="456482"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198350" indent="-285330" algn="l" defTabSz="456482"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0712" indent="-17121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7250" indent="-17121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0820"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67360"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3871"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0380"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6482" rtl="0" eaLnBrk="1" latinLnBrk="0" hangingPunct="1">
        <a:defRPr sz="1800" kern="1200">
          <a:solidFill>
            <a:schemeClr val="tx1"/>
          </a:solidFill>
          <a:latin typeface="+mn-lt"/>
          <a:ea typeface="+mn-ea"/>
          <a:cs typeface="+mn-cs"/>
        </a:defRPr>
      </a:lvl1pPr>
      <a:lvl2pPr marL="456482" algn="l" defTabSz="456482" rtl="0" eaLnBrk="1" latinLnBrk="0" hangingPunct="1">
        <a:defRPr sz="1800" kern="1200">
          <a:solidFill>
            <a:schemeClr val="tx1"/>
          </a:solidFill>
          <a:latin typeface="+mn-lt"/>
          <a:ea typeface="+mn-ea"/>
          <a:cs typeface="+mn-cs"/>
        </a:defRPr>
      </a:lvl2pPr>
      <a:lvl3pPr marL="913050" algn="l" defTabSz="456482" rtl="0" eaLnBrk="1" latinLnBrk="0" hangingPunct="1">
        <a:defRPr sz="1800" kern="1200">
          <a:solidFill>
            <a:schemeClr val="tx1"/>
          </a:solidFill>
          <a:latin typeface="+mn-lt"/>
          <a:ea typeface="+mn-ea"/>
          <a:cs typeface="+mn-cs"/>
        </a:defRPr>
      </a:lvl3pPr>
      <a:lvl4pPr marL="1369560" algn="l" defTabSz="456482" rtl="0" eaLnBrk="1" latinLnBrk="0" hangingPunct="1">
        <a:defRPr sz="1800" kern="1200">
          <a:solidFill>
            <a:schemeClr val="tx1"/>
          </a:solidFill>
          <a:latin typeface="+mn-lt"/>
          <a:ea typeface="+mn-ea"/>
          <a:cs typeface="+mn-cs"/>
        </a:defRPr>
      </a:lvl4pPr>
      <a:lvl5pPr marL="1826099" algn="l" defTabSz="456482" rtl="0" eaLnBrk="1" latinLnBrk="0" hangingPunct="1">
        <a:defRPr sz="1800" kern="1200">
          <a:solidFill>
            <a:schemeClr val="tx1"/>
          </a:solidFill>
          <a:latin typeface="+mn-lt"/>
          <a:ea typeface="+mn-ea"/>
          <a:cs typeface="+mn-cs"/>
        </a:defRPr>
      </a:lvl5pPr>
      <a:lvl6pPr marL="2282580" algn="l" defTabSz="456482" rtl="0" eaLnBrk="1" latinLnBrk="0" hangingPunct="1">
        <a:defRPr sz="1800" kern="1200">
          <a:solidFill>
            <a:schemeClr val="tx1"/>
          </a:solidFill>
          <a:latin typeface="+mn-lt"/>
          <a:ea typeface="+mn-ea"/>
          <a:cs typeface="+mn-cs"/>
        </a:defRPr>
      </a:lvl6pPr>
      <a:lvl7pPr marL="2739062" algn="l" defTabSz="456482" rtl="0" eaLnBrk="1" latinLnBrk="0" hangingPunct="1">
        <a:defRPr sz="1800" kern="1200">
          <a:solidFill>
            <a:schemeClr val="tx1"/>
          </a:solidFill>
          <a:latin typeface="+mn-lt"/>
          <a:ea typeface="+mn-ea"/>
          <a:cs typeface="+mn-cs"/>
        </a:defRPr>
      </a:lvl7pPr>
      <a:lvl8pPr marL="3195600" algn="l" defTabSz="456482" rtl="0" eaLnBrk="1" latinLnBrk="0" hangingPunct="1">
        <a:defRPr sz="1800" kern="1200">
          <a:solidFill>
            <a:schemeClr val="tx1"/>
          </a:solidFill>
          <a:latin typeface="+mn-lt"/>
          <a:ea typeface="+mn-ea"/>
          <a:cs typeface="+mn-cs"/>
        </a:defRPr>
      </a:lvl8pPr>
      <a:lvl9pPr marL="3652126" algn="l" defTabSz="4564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6905227" y="2222503"/>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506"/>
            <a:ext cx="6400800" cy="1130300"/>
          </a:xfrm>
          <a:prstGeom prst="rect">
            <a:avLst/>
          </a:prstGeom>
          <a:effectLst/>
        </p:spPr>
        <p:txBody>
          <a:bodyPr vert="horz" lIns="91320" tIns="45660" rIns="91320" bIns="456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4"/>
            <a:ext cx="6400800" cy="2711450"/>
          </a:xfrm>
          <a:prstGeom prst="rect">
            <a:avLst/>
          </a:prstGeom>
        </p:spPr>
        <p:txBody>
          <a:bodyPr vert="horz" lIns="91320" tIns="45660" rIns="91320" bIns="4566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403" y="4629153"/>
            <a:ext cx="1200151" cy="273844"/>
          </a:xfrm>
          <a:prstGeom prst="rect">
            <a:avLst/>
          </a:prstGeom>
        </p:spPr>
        <p:txBody>
          <a:bodyPr vert="horz" lIns="91320" tIns="45660" rIns="91320" bIns="45660" rtlCol="0" anchor="t"/>
          <a:lstStyle>
            <a:lvl1pPr algn="r">
              <a:defRPr sz="1000" b="0" i="0">
                <a:solidFill>
                  <a:schemeClr val="bg2">
                    <a:lumMod val="50000"/>
                  </a:schemeClr>
                </a:solidFill>
                <a:effectLst/>
                <a:latin typeface="+mn-lt"/>
              </a:defRPr>
            </a:lvl1pPr>
          </a:lstStyle>
          <a:p>
            <a:pPr defTabSz="456482" fontAlgn="auto">
              <a:spcBef>
                <a:spcPts val="0"/>
              </a:spcBef>
              <a:spcAft>
                <a:spcPts val="0"/>
              </a:spcAft>
            </a:pPr>
            <a:fld id="{B61BEF0D-F0BB-DE4B-95CE-6DB70DBA9567}" type="datetimeFigureOut">
              <a:rPr lang="en-US" smtClean="0">
                <a:solidFill>
                  <a:srgbClr val="146194">
                    <a:lumMod val="50000"/>
                  </a:srgbClr>
                </a:solidFill>
              </a:rPr>
              <a:pPr defTabSz="456482" fontAlgn="auto">
                <a:spcBef>
                  <a:spcPts val="0"/>
                </a:spcBef>
                <a:spcAft>
                  <a:spcPts val="0"/>
                </a:spcAft>
              </a:pPr>
              <a:t>9/12/2019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255" y="4629153"/>
            <a:ext cx="5657851" cy="273844"/>
          </a:xfrm>
          <a:prstGeom prst="rect">
            <a:avLst/>
          </a:prstGeom>
        </p:spPr>
        <p:txBody>
          <a:bodyPr vert="horz" lIns="91320" tIns="45660" rIns="91320" bIns="45660" rtlCol="0" anchor="t"/>
          <a:lstStyle>
            <a:lvl1pPr algn="l">
              <a:defRPr sz="1000" b="0" i="0">
                <a:solidFill>
                  <a:schemeClr val="bg2">
                    <a:lumMod val="50000"/>
                  </a:schemeClr>
                </a:solidFill>
                <a:effectLst/>
                <a:latin typeface="+mn-lt"/>
              </a:defRPr>
            </a:lvl1pPr>
          </a:lstStyle>
          <a:p>
            <a:pPr defTabSz="456482" fontAlgn="auto">
              <a:spcBef>
                <a:spcPts val="0"/>
              </a:spcBef>
              <a:spcAft>
                <a:spcPts val="0"/>
              </a:spcAft>
            </a:pP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3" y="4183860"/>
            <a:ext cx="856684" cy="502444"/>
          </a:xfrm>
          <a:prstGeom prst="rect">
            <a:avLst/>
          </a:prstGeom>
        </p:spPr>
        <p:txBody>
          <a:bodyPr vert="horz" lIns="91320" tIns="45660" rIns="91320" bIns="45660" rtlCol="0" anchor="b"/>
          <a:lstStyle>
            <a:lvl1pPr algn="r">
              <a:defRPr sz="3200" b="0" i="0">
                <a:solidFill>
                  <a:schemeClr val="bg2">
                    <a:lumMod val="50000"/>
                  </a:schemeClr>
                </a:solidFill>
                <a:effectLst/>
                <a:latin typeface="+mn-lt"/>
              </a:defRPr>
            </a:lvl1pPr>
          </a:lstStyle>
          <a:p>
            <a:pPr defTabSz="456482" fontAlgn="auto">
              <a:spcBef>
                <a:spcPts val="0"/>
              </a:spcBef>
              <a:spcAft>
                <a:spcPts val="0"/>
              </a:spcAft>
            </a:pPr>
            <a:fld id="{D57F1E4F-1CFF-5643-939E-217C01CDF565}" type="slidenum">
              <a:rPr lang="en-US" smtClean="0">
                <a:solidFill>
                  <a:srgbClr val="146194">
                    <a:lumMod val="50000"/>
                  </a:srgbClr>
                </a:solidFill>
              </a:rPr>
              <a:pPr defTabSz="456482" fontAlgn="auto">
                <a:spcBef>
                  <a:spcPts val="0"/>
                </a:spcBef>
                <a:spcAft>
                  <a:spcPts val="0"/>
                </a:spcAft>
              </a:pPr>
              <a:t>‹#›</a:t>
            </a:fld>
            <a:endParaRPr lang="en-US" dirty="0">
              <a:solidFill>
                <a:srgbClr val="146194">
                  <a:lumMod val="50000"/>
                </a:srgbClr>
              </a:solidFill>
            </a:endParaRPr>
          </a:p>
        </p:txBody>
      </p:sp>
    </p:spTree>
    <p:extLst>
      <p:ext uri="{BB962C8B-B14F-4D97-AF65-F5344CB8AC3E}">
        <p14:creationId xmlns:p14="http://schemas.microsoft.com/office/powerpoint/2010/main" val="4026492332"/>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456482"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330" indent="-285330" algn="l" defTabSz="456482"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1869" indent="-285330" algn="l" defTabSz="456482"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198350" indent="-285330" algn="l" defTabSz="456482"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0712" indent="-17121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7250" indent="-17121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0820"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67360"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3871"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0380" indent="-228240" algn="l" defTabSz="456482"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6482" rtl="0" eaLnBrk="1" latinLnBrk="0" hangingPunct="1">
        <a:defRPr sz="1800" kern="1200">
          <a:solidFill>
            <a:schemeClr val="tx1"/>
          </a:solidFill>
          <a:latin typeface="+mn-lt"/>
          <a:ea typeface="+mn-ea"/>
          <a:cs typeface="+mn-cs"/>
        </a:defRPr>
      </a:lvl1pPr>
      <a:lvl2pPr marL="456482" algn="l" defTabSz="456482" rtl="0" eaLnBrk="1" latinLnBrk="0" hangingPunct="1">
        <a:defRPr sz="1800" kern="1200">
          <a:solidFill>
            <a:schemeClr val="tx1"/>
          </a:solidFill>
          <a:latin typeface="+mn-lt"/>
          <a:ea typeface="+mn-ea"/>
          <a:cs typeface="+mn-cs"/>
        </a:defRPr>
      </a:lvl2pPr>
      <a:lvl3pPr marL="913050" algn="l" defTabSz="456482" rtl="0" eaLnBrk="1" latinLnBrk="0" hangingPunct="1">
        <a:defRPr sz="1800" kern="1200">
          <a:solidFill>
            <a:schemeClr val="tx1"/>
          </a:solidFill>
          <a:latin typeface="+mn-lt"/>
          <a:ea typeface="+mn-ea"/>
          <a:cs typeface="+mn-cs"/>
        </a:defRPr>
      </a:lvl3pPr>
      <a:lvl4pPr marL="1369560" algn="l" defTabSz="456482" rtl="0" eaLnBrk="1" latinLnBrk="0" hangingPunct="1">
        <a:defRPr sz="1800" kern="1200">
          <a:solidFill>
            <a:schemeClr val="tx1"/>
          </a:solidFill>
          <a:latin typeface="+mn-lt"/>
          <a:ea typeface="+mn-ea"/>
          <a:cs typeface="+mn-cs"/>
        </a:defRPr>
      </a:lvl4pPr>
      <a:lvl5pPr marL="1826099" algn="l" defTabSz="456482" rtl="0" eaLnBrk="1" latinLnBrk="0" hangingPunct="1">
        <a:defRPr sz="1800" kern="1200">
          <a:solidFill>
            <a:schemeClr val="tx1"/>
          </a:solidFill>
          <a:latin typeface="+mn-lt"/>
          <a:ea typeface="+mn-ea"/>
          <a:cs typeface="+mn-cs"/>
        </a:defRPr>
      </a:lvl5pPr>
      <a:lvl6pPr marL="2282580" algn="l" defTabSz="456482" rtl="0" eaLnBrk="1" latinLnBrk="0" hangingPunct="1">
        <a:defRPr sz="1800" kern="1200">
          <a:solidFill>
            <a:schemeClr val="tx1"/>
          </a:solidFill>
          <a:latin typeface="+mn-lt"/>
          <a:ea typeface="+mn-ea"/>
          <a:cs typeface="+mn-cs"/>
        </a:defRPr>
      </a:lvl6pPr>
      <a:lvl7pPr marL="2739062" algn="l" defTabSz="456482" rtl="0" eaLnBrk="1" latinLnBrk="0" hangingPunct="1">
        <a:defRPr sz="1800" kern="1200">
          <a:solidFill>
            <a:schemeClr val="tx1"/>
          </a:solidFill>
          <a:latin typeface="+mn-lt"/>
          <a:ea typeface="+mn-ea"/>
          <a:cs typeface="+mn-cs"/>
        </a:defRPr>
      </a:lvl7pPr>
      <a:lvl8pPr marL="3195600" algn="l" defTabSz="456482" rtl="0" eaLnBrk="1" latinLnBrk="0" hangingPunct="1">
        <a:defRPr sz="1800" kern="1200">
          <a:solidFill>
            <a:schemeClr val="tx1"/>
          </a:solidFill>
          <a:latin typeface="+mn-lt"/>
          <a:ea typeface="+mn-ea"/>
          <a:cs typeface="+mn-cs"/>
        </a:defRPr>
      </a:lvl8pPr>
      <a:lvl9pPr marL="3652126" algn="l" defTabSz="45648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76600" y="34290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9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0" tIns="45660" rIns="91320" bIns="456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358"/>
            <a:ext cx="2133600" cy="274637"/>
          </a:xfrm>
          <a:prstGeom prst="rect">
            <a:avLst/>
          </a:prstGeom>
        </p:spPr>
        <p:txBody>
          <a:bodyPr vert="horz" lIns="91320" tIns="45660" rIns="91320" bIns="45660" rtlCol="0" anchor="ctr"/>
          <a:lstStyle>
            <a:lvl1pPr algn="l" fontAlgn="auto">
              <a:spcBef>
                <a:spcPts val="0"/>
              </a:spcBef>
              <a:spcAft>
                <a:spcPts val="0"/>
              </a:spcAft>
              <a:defRPr sz="1200">
                <a:solidFill>
                  <a:srgbClr val="0D76BD"/>
                </a:solidFill>
                <a:latin typeface="+mn-lt"/>
                <a:cs typeface="+mn-cs"/>
              </a:defRPr>
            </a:lvl1pPr>
          </a:lstStyle>
          <a:p>
            <a:pPr>
              <a:defRPr/>
            </a:pPr>
            <a:fld id="{E648237B-8144-47EE-A632-818C70B4AE4F}" type="datetimeFigureOut">
              <a:rPr lang="en-US"/>
              <a:pPr>
                <a:defRPr/>
              </a:pPr>
              <a:t>9/12/2019</a:t>
            </a:fld>
            <a:endParaRPr lang="en-US" dirty="0"/>
          </a:p>
        </p:txBody>
      </p:sp>
      <p:sp>
        <p:nvSpPr>
          <p:cNvPr id="5" name="Footer Placeholder 4"/>
          <p:cNvSpPr>
            <a:spLocks noGrp="1"/>
          </p:cNvSpPr>
          <p:nvPr>
            <p:ph type="ftr" sz="quarter" idx="3"/>
          </p:nvPr>
        </p:nvSpPr>
        <p:spPr>
          <a:xfrm>
            <a:off x="3124200" y="4767358"/>
            <a:ext cx="2895600" cy="274637"/>
          </a:xfrm>
          <a:prstGeom prst="rect">
            <a:avLst/>
          </a:prstGeom>
        </p:spPr>
        <p:txBody>
          <a:bodyPr vert="horz" lIns="91320" tIns="45660" rIns="91320" bIns="45660" rtlCol="0" anchor="ctr"/>
          <a:lstStyle>
            <a:lvl1pPr algn="ctr" fontAlgn="auto">
              <a:spcBef>
                <a:spcPts val="0"/>
              </a:spcBef>
              <a:spcAft>
                <a:spcPts val="0"/>
              </a:spcAft>
              <a:defRPr sz="1200">
                <a:solidFill>
                  <a:srgbClr val="0D76BD"/>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4767358"/>
            <a:ext cx="2133600" cy="274637"/>
          </a:xfrm>
          <a:prstGeom prst="rect">
            <a:avLst/>
          </a:prstGeom>
        </p:spPr>
        <p:txBody>
          <a:bodyPr vert="horz" lIns="91320" tIns="45660" rIns="91320" bIns="45660" rtlCol="0" anchor="ctr"/>
          <a:lstStyle>
            <a:lvl1pPr algn="r" fontAlgn="auto">
              <a:spcBef>
                <a:spcPts val="0"/>
              </a:spcBef>
              <a:spcAft>
                <a:spcPts val="0"/>
              </a:spcAft>
              <a:defRPr sz="1200">
                <a:solidFill>
                  <a:srgbClr val="0D76BD"/>
                </a:solidFill>
                <a:latin typeface="+mn-lt"/>
                <a:cs typeface="+mn-cs"/>
              </a:defRPr>
            </a:lvl1pPr>
          </a:lstStyle>
          <a:p>
            <a:pPr>
              <a:defRPr/>
            </a:pPr>
            <a:fld id="{8FA4A82D-3975-4251-8A66-CB583EC0EB93}" type="slidenum">
              <a:rPr lang="en-US"/>
              <a:pPr>
                <a:defRPr/>
              </a:pPr>
              <a:t>‹#›</a:t>
            </a:fld>
            <a:endParaRPr lang="en-US" dirty="0"/>
          </a:p>
        </p:txBody>
      </p:sp>
    </p:spTree>
    <p:extLst>
      <p:ext uri="{BB962C8B-B14F-4D97-AF65-F5344CB8AC3E}">
        <p14:creationId xmlns:p14="http://schemas.microsoft.com/office/powerpoint/2010/main" val="3025635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6482" algn="ctr" rtl="0" fontAlgn="base">
        <a:spcBef>
          <a:spcPct val="0"/>
        </a:spcBef>
        <a:spcAft>
          <a:spcPct val="0"/>
        </a:spcAft>
        <a:defRPr sz="2400">
          <a:solidFill>
            <a:schemeClr val="bg1"/>
          </a:solidFill>
          <a:latin typeface="Arial" charset="0"/>
        </a:defRPr>
      </a:lvl6pPr>
      <a:lvl7pPr marL="913050" algn="ctr" rtl="0" fontAlgn="base">
        <a:spcBef>
          <a:spcPct val="0"/>
        </a:spcBef>
        <a:spcAft>
          <a:spcPct val="0"/>
        </a:spcAft>
        <a:defRPr sz="2400">
          <a:solidFill>
            <a:schemeClr val="bg1"/>
          </a:solidFill>
          <a:latin typeface="Arial" charset="0"/>
        </a:defRPr>
      </a:lvl7pPr>
      <a:lvl8pPr marL="1369560" algn="ctr" rtl="0" fontAlgn="base">
        <a:spcBef>
          <a:spcPct val="0"/>
        </a:spcBef>
        <a:spcAft>
          <a:spcPct val="0"/>
        </a:spcAft>
        <a:defRPr sz="2400">
          <a:solidFill>
            <a:schemeClr val="bg1"/>
          </a:solidFill>
          <a:latin typeface="Arial" charset="0"/>
        </a:defRPr>
      </a:lvl8pPr>
      <a:lvl9pPr marL="1826099" algn="ctr" rtl="0" fontAlgn="base">
        <a:spcBef>
          <a:spcPct val="0"/>
        </a:spcBef>
        <a:spcAft>
          <a:spcPct val="0"/>
        </a:spcAft>
        <a:defRPr sz="2400">
          <a:solidFill>
            <a:schemeClr val="bg1"/>
          </a:solidFill>
          <a:latin typeface="Arial" charset="0"/>
        </a:defRPr>
      </a:lvl9pPr>
    </p:titleStyle>
    <p:bodyStyle>
      <a:lvl1pPr marL="342362" indent="-342362" algn="l" rtl="0" eaLnBrk="0" fontAlgn="base" hangingPunct="0">
        <a:spcBef>
          <a:spcPct val="20000"/>
        </a:spcBef>
        <a:spcAft>
          <a:spcPct val="0"/>
        </a:spcAft>
        <a:buFont typeface="Arial" charset="0"/>
        <a:buChar char="•"/>
        <a:defRPr sz="3200" kern="1200">
          <a:solidFill>
            <a:srgbClr val="0D76BD"/>
          </a:solidFill>
          <a:latin typeface="+mn-lt"/>
          <a:ea typeface="+mn-ea"/>
          <a:cs typeface="+mn-cs"/>
        </a:defRPr>
      </a:lvl1pPr>
      <a:lvl2pPr marL="741869" indent="-285330" algn="l" rtl="0" eaLnBrk="0" fontAlgn="base" hangingPunct="0">
        <a:spcBef>
          <a:spcPct val="20000"/>
        </a:spcBef>
        <a:spcAft>
          <a:spcPct val="0"/>
        </a:spcAft>
        <a:buFont typeface="Arial" charset="0"/>
        <a:buChar char="–"/>
        <a:defRPr sz="2800" kern="1200">
          <a:solidFill>
            <a:srgbClr val="0D76BD"/>
          </a:solidFill>
          <a:latin typeface="+mn-lt"/>
          <a:ea typeface="+mn-ea"/>
          <a:cs typeface="+mn-cs"/>
        </a:defRPr>
      </a:lvl2pPr>
      <a:lvl3pPr marL="1141291" indent="-228240" algn="l" rtl="0" eaLnBrk="0" fontAlgn="base" hangingPunct="0">
        <a:spcBef>
          <a:spcPct val="20000"/>
        </a:spcBef>
        <a:spcAft>
          <a:spcPct val="0"/>
        </a:spcAft>
        <a:buFont typeface="Arial" charset="0"/>
        <a:buChar char="•"/>
        <a:defRPr sz="2400" kern="1200">
          <a:solidFill>
            <a:srgbClr val="0D76BD"/>
          </a:solidFill>
          <a:latin typeface="+mn-lt"/>
          <a:ea typeface="+mn-ea"/>
          <a:cs typeface="+mn-cs"/>
        </a:defRPr>
      </a:lvl3pPr>
      <a:lvl4pPr marL="1597800" indent="-22824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4pPr>
      <a:lvl5pPr marL="2054339" indent="-22824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5pPr>
      <a:lvl6pPr marL="251082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6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871"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380" indent="-228240" algn="l" defTabSz="9130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800" kern="1200">
          <a:solidFill>
            <a:schemeClr val="tx1"/>
          </a:solidFill>
          <a:latin typeface="+mn-lt"/>
          <a:ea typeface="+mn-ea"/>
          <a:cs typeface="+mn-cs"/>
        </a:defRPr>
      </a:lvl1pPr>
      <a:lvl2pPr marL="456482" algn="l" defTabSz="913050" rtl="0" eaLnBrk="1" latinLnBrk="0" hangingPunct="1">
        <a:defRPr sz="1800" kern="1200">
          <a:solidFill>
            <a:schemeClr val="tx1"/>
          </a:solidFill>
          <a:latin typeface="+mn-lt"/>
          <a:ea typeface="+mn-ea"/>
          <a:cs typeface="+mn-cs"/>
        </a:defRPr>
      </a:lvl2pPr>
      <a:lvl3pPr marL="913050" algn="l" defTabSz="913050" rtl="0" eaLnBrk="1" latinLnBrk="0" hangingPunct="1">
        <a:defRPr sz="1800" kern="1200">
          <a:solidFill>
            <a:schemeClr val="tx1"/>
          </a:solidFill>
          <a:latin typeface="+mn-lt"/>
          <a:ea typeface="+mn-ea"/>
          <a:cs typeface="+mn-cs"/>
        </a:defRPr>
      </a:lvl3pPr>
      <a:lvl4pPr marL="1369560" algn="l" defTabSz="913050" rtl="0" eaLnBrk="1" latinLnBrk="0" hangingPunct="1">
        <a:defRPr sz="1800" kern="1200">
          <a:solidFill>
            <a:schemeClr val="tx1"/>
          </a:solidFill>
          <a:latin typeface="+mn-lt"/>
          <a:ea typeface="+mn-ea"/>
          <a:cs typeface="+mn-cs"/>
        </a:defRPr>
      </a:lvl4pPr>
      <a:lvl5pPr marL="1826099" algn="l" defTabSz="913050" rtl="0" eaLnBrk="1" latinLnBrk="0" hangingPunct="1">
        <a:defRPr sz="1800" kern="1200">
          <a:solidFill>
            <a:schemeClr val="tx1"/>
          </a:solidFill>
          <a:latin typeface="+mn-lt"/>
          <a:ea typeface="+mn-ea"/>
          <a:cs typeface="+mn-cs"/>
        </a:defRPr>
      </a:lvl5pPr>
      <a:lvl6pPr marL="2282580" algn="l" defTabSz="913050" rtl="0" eaLnBrk="1" latinLnBrk="0" hangingPunct="1">
        <a:defRPr sz="1800" kern="1200">
          <a:solidFill>
            <a:schemeClr val="tx1"/>
          </a:solidFill>
          <a:latin typeface="+mn-lt"/>
          <a:ea typeface="+mn-ea"/>
          <a:cs typeface="+mn-cs"/>
        </a:defRPr>
      </a:lvl6pPr>
      <a:lvl7pPr marL="2739062" algn="l" defTabSz="913050" rtl="0" eaLnBrk="1" latinLnBrk="0" hangingPunct="1">
        <a:defRPr sz="1800" kern="1200">
          <a:solidFill>
            <a:schemeClr val="tx1"/>
          </a:solidFill>
          <a:latin typeface="+mn-lt"/>
          <a:ea typeface="+mn-ea"/>
          <a:cs typeface="+mn-cs"/>
        </a:defRPr>
      </a:lvl7pPr>
      <a:lvl8pPr marL="3195600" algn="l" defTabSz="913050" rtl="0" eaLnBrk="1" latinLnBrk="0" hangingPunct="1">
        <a:defRPr sz="1800" kern="1200">
          <a:solidFill>
            <a:schemeClr val="tx1"/>
          </a:solidFill>
          <a:latin typeface="+mn-lt"/>
          <a:ea typeface="+mn-ea"/>
          <a:cs typeface="+mn-cs"/>
        </a:defRPr>
      </a:lvl8pPr>
      <a:lvl9pPr marL="3652126" algn="l" defTabSz="9130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342900"/>
            <a:ext cx="548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2" tIns="45661" rIns="91322" bIns="45661"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2" tIns="45661" rIns="91322" bIns="4566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82"/>
            <a:ext cx="2133600" cy="273844"/>
          </a:xfrm>
          <a:prstGeom prst="rect">
            <a:avLst/>
          </a:prstGeom>
        </p:spPr>
        <p:txBody>
          <a:bodyPr vert="horz" lIns="91322" tIns="45661" rIns="91322" bIns="45661" rtlCol="0" anchor="ctr"/>
          <a:lstStyle>
            <a:lvl1pPr algn="l" fontAlgn="auto">
              <a:spcBef>
                <a:spcPts val="0"/>
              </a:spcBef>
              <a:spcAft>
                <a:spcPts val="0"/>
              </a:spcAft>
              <a:defRPr sz="1200">
                <a:solidFill>
                  <a:srgbClr val="0D76BD"/>
                </a:solidFill>
                <a:latin typeface="+mn-lt"/>
                <a:cs typeface="+mn-cs"/>
              </a:defRPr>
            </a:lvl1pPr>
          </a:lstStyle>
          <a:p>
            <a:pPr>
              <a:defRPr/>
            </a:pPr>
            <a:fld id="{3A989D59-6EE0-4ACD-825E-5165F605D012}" type="datetimeFigureOut">
              <a:rPr lang="en-US"/>
              <a:pPr>
                <a:defRPr/>
              </a:pPr>
              <a:t>9/12/2019</a:t>
            </a:fld>
            <a:endParaRPr lang="en-US" dirty="0"/>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322" tIns="45661" rIns="91322" bIns="45661" rtlCol="0" anchor="ctr"/>
          <a:lstStyle>
            <a:lvl1pPr algn="ctr" fontAlgn="auto">
              <a:spcBef>
                <a:spcPts val="0"/>
              </a:spcBef>
              <a:spcAft>
                <a:spcPts val="0"/>
              </a:spcAft>
              <a:defRPr sz="1200">
                <a:solidFill>
                  <a:srgbClr val="0D76BD"/>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322" tIns="45661" rIns="91322" bIns="45661" rtlCol="0" anchor="ctr"/>
          <a:lstStyle>
            <a:lvl1pPr algn="r" fontAlgn="auto">
              <a:spcBef>
                <a:spcPts val="0"/>
              </a:spcBef>
              <a:spcAft>
                <a:spcPts val="0"/>
              </a:spcAft>
              <a:defRPr sz="1200">
                <a:solidFill>
                  <a:srgbClr val="0D76BD"/>
                </a:solidFill>
                <a:latin typeface="+mn-lt"/>
                <a:cs typeface="+mn-cs"/>
              </a:defRPr>
            </a:lvl1pPr>
          </a:lstStyle>
          <a:p>
            <a:pPr>
              <a:defRPr/>
            </a:pPr>
            <a:fld id="{0BD78115-F7F6-4546-BA8B-63A6112F06D9}" type="slidenum">
              <a:rPr lang="en-US"/>
              <a:pPr>
                <a:defRPr/>
              </a:pPr>
              <a:t>‹#›</a:t>
            </a:fld>
            <a:endParaRPr lang="en-US" dirty="0"/>
          </a:p>
        </p:txBody>
      </p:sp>
    </p:spTree>
    <p:extLst>
      <p:ext uri="{BB962C8B-B14F-4D97-AF65-F5344CB8AC3E}">
        <p14:creationId xmlns:p14="http://schemas.microsoft.com/office/powerpoint/2010/main" val="21012554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6494" algn="ctr" rtl="0" fontAlgn="base">
        <a:spcBef>
          <a:spcPct val="0"/>
        </a:spcBef>
        <a:spcAft>
          <a:spcPct val="0"/>
        </a:spcAft>
        <a:defRPr sz="2400">
          <a:solidFill>
            <a:schemeClr val="bg1"/>
          </a:solidFill>
          <a:latin typeface="Arial" charset="0"/>
        </a:defRPr>
      </a:lvl6pPr>
      <a:lvl7pPr marL="913073" algn="ctr" rtl="0" fontAlgn="base">
        <a:spcBef>
          <a:spcPct val="0"/>
        </a:spcBef>
        <a:spcAft>
          <a:spcPct val="0"/>
        </a:spcAft>
        <a:defRPr sz="2400">
          <a:solidFill>
            <a:schemeClr val="bg1"/>
          </a:solidFill>
          <a:latin typeface="Arial" charset="0"/>
        </a:defRPr>
      </a:lvl7pPr>
      <a:lvl8pPr marL="1369594" algn="ctr" rtl="0" fontAlgn="base">
        <a:spcBef>
          <a:spcPct val="0"/>
        </a:spcBef>
        <a:spcAft>
          <a:spcPct val="0"/>
        </a:spcAft>
        <a:defRPr sz="2400">
          <a:solidFill>
            <a:schemeClr val="bg1"/>
          </a:solidFill>
          <a:latin typeface="Arial" charset="0"/>
        </a:defRPr>
      </a:lvl8pPr>
      <a:lvl9pPr marL="1826144" algn="ctr" rtl="0" fontAlgn="base">
        <a:spcBef>
          <a:spcPct val="0"/>
        </a:spcBef>
        <a:spcAft>
          <a:spcPct val="0"/>
        </a:spcAft>
        <a:defRPr sz="2400">
          <a:solidFill>
            <a:schemeClr val="bg1"/>
          </a:solidFill>
          <a:latin typeface="Arial" charset="0"/>
        </a:defRPr>
      </a:lvl9pPr>
    </p:titleStyle>
    <p:bodyStyle>
      <a:lvl1pPr marL="342371" indent="-342371" algn="l" rtl="0" eaLnBrk="0" fontAlgn="base" hangingPunct="0">
        <a:spcBef>
          <a:spcPct val="20000"/>
        </a:spcBef>
        <a:spcAft>
          <a:spcPct val="0"/>
        </a:spcAft>
        <a:buFont typeface="Arial" charset="0"/>
        <a:buChar char="•"/>
        <a:defRPr sz="3200" kern="1200">
          <a:solidFill>
            <a:srgbClr val="0D76BD"/>
          </a:solidFill>
          <a:latin typeface="+mn-lt"/>
          <a:ea typeface="+mn-ea"/>
          <a:cs typeface="+mn-cs"/>
        </a:defRPr>
      </a:lvl1pPr>
      <a:lvl2pPr marL="741887" indent="-285337" algn="l" rtl="0" eaLnBrk="0" fontAlgn="base" hangingPunct="0">
        <a:spcBef>
          <a:spcPct val="20000"/>
        </a:spcBef>
        <a:spcAft>
          <a:spcPct val="0"/>
        </a:spcAft>
        <a:buFont typeface="Arial" charset="0"/>
        <a:buChar char="–"/>
        <a:defRPr sz="2800" kern="1200">
          <a:solidFill>
            <a:srgbClr val="0D76BD"/>
          </a:solidFill>
          <a:latin typeface="+mn-lt"/>
          <a:ea typeface="+mn-ea"/>
          <a:cs typeface="+mn-cs"/>
        </a:defRPr>
      </a:lvl2pPr>
      <a:lvl3pPr marL="1141319" indent="-228246" algn="l" rtl="0" eaLnBrk="0" fontAlgn="base" hangingPunct="0">
        <a:spcBef>
          <a:spcPct val="20000"/>
        </a:spcBef>
        <a:spcAft>
          <a:spcPct val="0"/>
        </a:spcAft>
        <a:buFont typeface="Arial" charset="0"/>
        <a:buChar char="•"/>
        <a:defRPr sz="2400" kern="1200">
          <a:solidFill>
            <a:srgbClr val="0D76BD"/>
          </a:solidFill>
          <a:latin typeface="+mn-lt"/>
          <a:ea typeface="+mn-ea"/>
          <a:cs typeface="+mn-cs"/>
        </a:defRPr>
      </a:lvl3pPr>
      <a:lvl4pPr marL="1597840" indent="-228246"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4pPr>
      <a:lvl5pPr marL="2054390" indent="-228246"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5pPr>
      <a:lvl6pPr marL="2510883" indent="-228246" algn="l" defTabSz="9130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434" indent="-228246" algn="l" defTabSz="9130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56" indent="-228246" algn="l" defTabSz="9130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77" indent="-228246" algn="l" defTabSz="91307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073" rtl="0" eaLnBrk="1" latinLnBrk="0" hangingPunct="1">
        <a:defRPr sz="1800" kern="1200">
          <a:solidFill>
            <a:schemeClr val="tx1"/>
          </a:solidFill>
          <a:latin typeface="+mn-lt"/>
          <a:ea typeface="+mn-ea"/>
          <a:cs typeface="+mn-cs"/>
        </a:defRPr>
      </a:lvl1pPr>
      <a:lvl2pPr marL="456494" algn="l" defTabSz="913073" rtl="0" eaLnBrk="1" latinLnBrk="0" hangingPunct="1">
        <a:defRPr sz="1800" kern="1200">
          <a:solidFill>
            <a:schemeClr val="tx1"/>
          </a:solidFill>
          <a:latin typeface="+mn-lt"/>
          <a:ea typeface="+mn-ea"/>
          <a:cs typeface="+mn-cs"/>
        </a:defRPr>
      </a:lvl2pPr>
      <a:lvl3pPr marL="913073" algn="l" defTabSz="913073" rtl="0" eaLnBrk="1" latinLnBrk="0" hangingPunct="1">
        <a:defRPr sz="1800" kern="1200">
          <a:solidFill>
            <a:schemeClr val="tx1"/>
          </a:solidFill>
          <a:latin typeface="+mn-lt"/>
          <a:ea typeface="+mn-ea"/>
          <a:cs typeface="+mn-cs"/>
        </a:defRPr>
      </a:lvl3pPr>
      <a:lvl4pPr marL="1369594" algn="l" defTabSz="913073" rtl="0" eaLnBrk="1" latinLnBrk="0" hangingPunct="1">
        <a:defRPr sz="1800" kern="1200">
          <a:solidFill>
            <a:schemeClr val="tx1"/>
          </a:solidFill>
          <a:latin typeface="+mn-lt"/>
          <a:ea typeface="+mn-ea"/>
          <a:cs typeface="+mn-cs"/>
        </a:defRPr>
      </a:lvl4pPr>
      <a:lvl5pPr marL="1826144" algn="l" defTabSz="913073" rtl="0" eaLnBrk="1" latinLnBrk="0" hangingPunct="1">
        <a:defRPr sz="1800" kern="1200">
          <a:solidFill>
            <a:schemeClr val="tx1"/>
          </a:solidFill>
          <a:latin typeface="+mn-lt"/>
          <a:ea typeface="+mn-ea"/>
          <a:cs typeface="+mn-cs"/>
        </a:defRPr>
      </a:lvl5pPr>
      <a:lvl6pPr marL="2282637" algn="l" defTabSz="913073" rtl="0" eaLnBrk="1" latinLnBrk="0" hangingPunct="1">
        <a:defRPr sz="1800" kern="1200">
          <a:solidFill>
            <a:schemeClr val="tx1"/>
          </a:solidFill>
          <a:latin typeface="+mn-lt"/>
          <a:ea typeface="+mn-ea"/>
          <a:cs typeface="+mn-cs"/>
        </a:defRPr>
      </a:lvl6pPr>
      <a:lvl7pPr marL="2739131" algn="l" defTabSz="913073" rtl="0" eaLnBrk="1" latinLnBrk="0" hangingPunct="1">
        <a:defRPr sz="1800" kern="1200">
          <a:solidFill>
            <a:schemeClr val="tx1"/>
          </a:solidFill>
          <a:latin typeface="+mn-lt"/>
          <a:ea typeface="+mn-ea"/>
          <a:cs typeface="+mn-cs"/>
        </a:defRPr>
      </a:lvl7pPr>
      <a:lvl8pPr marL="3195680" algn="l" defTabSz="913073" rtl="0" eaLnBrk="1" latinLnBrk="0" hangingPunct="1">
        <a:defRPr sz="1800" kern="1200">
          <a:solidFill>
            <a:schemeClr val="tx1"/>
          </a:solidFill>
          <a:latin typeface="+mn-lt"/>
          <a:ea typeface="+mn-ea"/>
          <a:cs typeface="+mn-cs"/>
        </a:defRPr>
      </a:lvl8pPr>
      <a:lvl9pPr marL="3652217" algn="l" defTabSz="91307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6905227" y="2222502"/>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68502" tIns="34289" rIns="68502" bIns="3428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68502" tIns="34289" rIns="68502" bIns="3428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70" y="4629153"/>
            <a:ext cx="1200151" cy="273844"/>
          </a:xfrm>
          <a:prstGeom prst="rect">
            <a:avLst/>
          </a:prstGeom>
        </p:spPr>
        <p:txBody>
          <a:bodyPr vert="horz" lIns="68502" tIns="34289" rIns="68502" bIns="34289" rtlCol="0" anchor="t"/>
          <a:lstStyle>
            <a:lvl1pPr algn="r">
              <a:defRPr sz="800" b="0" i="0">
                <a:solidFill>
                  <a:schemeClr val="bg2">
                    <a:lumMod val="50000"/>
                  </a:schemeClr>
                </a:solidFill>
                <a:effectLst/>
                <a:latin typeface="+mn-lt"/>
              </a:defRPr>
            </a:lvl1pPr>
          </a:lstStyle>
          <a:p>
            <a:pPr defTabSz="342434" fontAlgn="auto">
              <a:spcBef>
                <a:spcPts val="0"/>
              </a:spcBef>
              <a:spcAft>
                <a:spcPts val="0"/>
              </a:spcAft>
            </a:pPr>
            <a:fld id="{B61BEF0D-F0BB-DE4B-95CE-6DB70DBA9567}" type="datetimeFigureOut">
              <a:rPr lang="en-US" smtClean="0">
                <a:solidFill>
                  <a:srgbClr val="146194">
                    <a:lumMod val="50000"/>
                  </a:srgbClr>
                </a:solidFill>
              </a:rPr>
              <a:pPr defTabSz="342434" fontAlgn="auto">
                <a:spcBef>
                  <a:spcPts val="0"/>
                </a:spcBef>
                <a:spcAft>
                  <a:spcPts val="0"/>
                </a:spcAft>
              </a:pPr>
              <a:t>9/12/2019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242" y="4629153"/>
            <a:ext cx="5657851" cy="273844"/>
          </a:xfrm>
          <a:prstGeom prst="rect">
            <a:avLst/>
          </a:prstGeom>
        </p:spPr>
        <p:txBody>
          <a:bodyPr vert="horz" lIns="68502" tIns="34289" rIns="68502" bIns="34289" rtlCol="0" anchor="t"/>
          <a:lstStyle>
            <a:lvl1pPr algn="l">
              <a:defRPr sz="800" b="0" i="0">
                <a:solidFill>
                  <a:schemeClr val="bg2">
                    <a:lumMod val="50000"/>
                  </a:schemeClr>
                </a:solidFill>
                <a:effectLst/>
                <a:latin typeface="+mn-lt"/>
              </a:defRPr>
            </a:lvl1pPr>
          </a:lstStyle>
          <a:p>
            <a:pPr defTabSz="342434" fontAlgn="auto">
              <a:spcBef>
                <a:spcPts val="0"/>
              </a:spcBef>
              <a:spcAft>
                <a:spcPts val="0"/>
              </a:spcAft>
            </a:pP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3" y="4183857"/>
            <a:ext cx="856684" cy="502444"/>
          </a:xfrm>
          <a:prstGeom prst="rect">
            <a:avLst/>
          </a:prstGeom>
        </p:spPr>
        <p:txBody>
          <a:bodyPr vert="horz" lIns="68502" tIns="34289" rIns="68502" bIns="34289" rtlCol="0" anchor="b"/>
          <a:lstStyle>
            <a:lvl1pPr algn="r">
              <a:defRPr sz="2400" b="0" i="0">
                <a:solidFill>
                  <a:schemeClr val="bg2">
                    <a:lumMod val="50000"/>
                  </a:schemeClr>
                </a:solidFill>
                <a:effectLst/>
                <a:latin typeface="+mn-lt"/>
              </a:defRPr>
            </a:lvl1pPr>
          </a:lstStyle>
          <a:p>
            <a:pPr defTabSz="342434" fontAlgn="auto">
              <a:spcBef>
                <a:spcPts val="0"/>
              </a:spcBef>
              <a:spcAft>
                <a:spcPts val="0"/>
              </a:spcAft>
            </a:pPr>
            <a:fld id="{D57F1E4F-1CFF-5643-939E-217C01CDF565}" type="slidenum">
              <a:rPr lang="en-US" smtClean="0">
                <a:solidFill>
                  <a:srgbClr val="146194">
                    <a:lumMod val="50000"/>
                  </a:srgbClr>
                </a:solidFill>
              </a:rPr>
              <a:pPr defTabSz="342434" fontAlgn="auto">
                <a:spcBef>
                  <a:spcPts val="0"/>
                </a:spcBef>
                <a:spcAft>
                  <a:spcPts val="0"/>
                </a:spcAft>
              </a:pPr>
              <a:t>‹#›</a:t>
            </a:fld>
            <a:endParaRPr lang="en-US" dirty="0">
              <a:solidFill>
                <a:srgbClr val="146194">
                  <a:lumMod val="50000"/>
                </a:srgbClr>
              </a:solidFill>
            </a:endParaRPr>
          </a:p>
        </p:txBody>
      </p:sp>
    </p:spTree>
    <p:extLst>
      <p:ext uri="{BB962C8B-B14F-4D97-AF65-F5344CB8AC3E}">
        <p14:creationId xmlns:p14="http://schemas.microsoft.com/office/powerpoint/2010/main" val="2822164162"/>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342434"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053" indent="-214053" algn="l" defTabSz="342434"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6485" indent="-214053" algn="l" defTabSz="342434" rtl="0" eaLnBrk="1" latinLnBrk="0" hangingPunct="1">
        <a:spcBef>
          <a:spcPct val="20000"/>
        </a:spcBef>
        <a:spcAft>
          <a:spcPts val="45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2pPr>
      <a:lvl3pPr marL="898943" indent="-214053" algn="l" defTabSz="342434"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5780" indent="-128432" algn="l" defTabSz="342434"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4pPr>
      <a:lvl5pPr marL="1498238" indent="-128432" algn="l" defTabSz="342434"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5pPr>
      <a:lvl6pPr marL="1883506" indent="-171242" algn="l" defTabSz="342434"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6pPr>
      <a:lvl7pPr marL="2225964" indent="-171242" algn="l" defTabSz="342434"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7pPr>
      <a:lvl8pPr marL="2568422" indent="-171242" algn="l" defTabSz="342434"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8pPr>
      <a:lvl9pPr marL="2910905" indent="-171242" algn="l" defTabSz="342434"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9pPr>
    </p:bodyStyle>
    <p:otherStyle>
      <a:defPPr>
        <a:defRPr lang="en-US"/>
      </a:defPPr>
      <a:lvl1pPr marL="0" algn="l" defTabSz="342434" rtl="0" eaLnBrk="1" latinLnBrk="0" hangingPunct="1">
        <a:defRPr sz="1400" kern="1200">
          <a:solidFill>
            <a:schemeClr val="tx1"/>
          </a:solidFill>
          <a:latin typeface="+mn-lt"/>
          <a:ea typeface="+mn-ea"/>
          <a:cs typeface="+mn-cs"/>
        </a:defRPr>
      </a:lvl1pPr>
      <a:lvl2pPr marL="342434" algn="l" defTabSz="342434" rtl="0" eaLnBrk="1" latinLnBrk="0" hangingPunct="1">
        <a:defRPr sz="1400" kern="1200">
          <a:solidFill>
            <a:schemeClr val="tx1"/>
          </a:solidFill>
          <a:latin typeface="+mn-lt"/>
          <a:ea typeface="+mn-ea"/>
          <a:cs typeface="+mn-cs"/>
        </a:defRPr>
      </a:lvl2pPr>
      <a:lvl3pPr marL="684916" algn="l" defTabSz="342434" rtl="0" eaLnBrk="1" latinLnBrk="0" hangingPunct="1">
        <a:defRPr sz="1400" kern="1200">
          <a:solidFill>
            <a:schemeClr val="tx1"/>
          </a:solidFill>
          <a:latin typeface="+mn-lt"/>
          <a:ea typeface="+mn-ea"/>
          <a:cs typeface="+mn-cs"/>
        </a:defRPr>
      </a:lvl3pPr>
      <a:lvl4pPr marL="1027374" algn="l" defTabSz="342434" rtl="0" eaLnBrk="1" latinLnBrk="0" hangingPunct="1">
        <a:defRPr sz="1400" kern="1200">
          <a:solidFill>
            <a:schemeClr val="tx1"/>
          </a:solidFill>
          <a:latin typeface="+mn-lt"/>
          <a:ea typeface="+mn-ea"/>
          <a:cs typeface="+mn-cs"/>
        </a:defRPr>
      </a:lvl4pPr>
      <a:lvl5pPr marL="1369832" algn="l" defTabSz="342434" rtl="0" eaLnBrk="1" latinLnBrk="0" hangingPunct="1">
        <a:defRPr sz="1400" kern="1200">
          <a:solidFill>
            <a:schemeClr val="tx1"/>
          </a:solidFill>
          <a:latin typeface="+mn-lt"/>
          <a:ea typeface="+mn-ea"/>
          <a:cs typeface="+mn-cs"/>
        </a:defRPr>
      </a:lvl5pPr>
      <a:lvl6pPr marL="1712315" algn="l" defTabSz="342434" rtl="0" eaLnBrk="1" latinLnBrk="0" hangingPunct="1">
        <a:defRPr sz="1400" kern="1200">
          <a:solidFill>
            <a:schemeClr val="tx1"/>
          </a:solidFill>
          <a:latin typeface="+mn-lt"/>
          <a:ea typeface="+mn-ea"/>
          <a:cs typeface="+mn-cs"/>
        </a:defRPr>
      </a:lvl6pPr>
      <a:lvl7pPr marL="2054747" algn="l" defTabSz="342434" rtl="0" eaLnBrk="1" latinLnBrk="0" hangingPunct="1">
        <a:defRPr sz="1400" kern="1200">
          <a:solidFill>
            <a:schemeClr val="tx1"/>
          </a:solidFill>
          <a:latin typeface="+mn-lt"/>
          <a:ea typeface="+mn-ea"/>
          <a:cs typeface="+mn-cs"/>
        </a:defRPr>
      </a:lvl7pPr>
      <a:lvl8pPr marL="2397180" algn="l" defTabSz="342434" rtl="0" eaLnBrk="1" latinLnBrk="0" hangingPunct="1">
        <a:defRPr sz="1400" kern="1200">
          <a:solidFill>
            <a:schemeClr val="tx1"/>
          </a:solidFill>
          <a:latin typeface="+mn-lt"/>
          <a:ea typeface="+mn-ea"/>
          <a:cs typeface="+mn-cs"/>
        </a:defRPr>
      </a:lvl8pPr>
      <a:lvl9pPr marL="2739614" algn="l" defTabSz="3424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mailto:Elizabeth@baychamberfl.com" TargetMode="Externa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0200" y="1333500"/>
            <a:ext cx="5486400" cy="1905000"/>
          </a:xfrm>
        </p:spPr>
        <p:txBody>
          <a:bodyPr/>
          <a:lstStyle/>
          <a:p>
            <a:r>
              <a:rPr lang="en-US" sz="3200" dirty="0" smtClean="0">
                <a:latin typeface="Paralucent Bold" panose="02000503040000020004" pitchFamily="50" charset="0"/>
              </a:rPr>
              <a:t>Lesson Learned From a Cat 5 Storm</a:t>
            </a:r>
            <a:endParaRPr lang="en-US" sz="3200" dirty="0">
              <a:latin typeface="Paralucent Bold" panose="02000503040000020004" pitchFamily="50" charset="0"/>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48000" y="133350"/>
            <a:ext cx="2400300" cy="1200150"/>
          </a:xfrm>
        </p:spPr>
      </p:pic>
    </p:spTree>
    <p:extLst>
      <p:ext uri="{BB962C8B-B14F-4D97-AF65-F5344CB8AC3E}">
        <p14:creationId xmlns:p14="http://schemas.microsoft.com/office/powerpoint/2010/main" val="376447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0200" y="382588"/>
            <a:ext cx="5486400" cy="1143000"/>
          </a:xfrm>
        </p:spPr>
        <p:txBody>
          <a:bodyPr/>
          <a:lstStyle/>
          <a:p>
            <a:r>
              <a:rPr lang="en-US" sz="5400" dirty="0" smtClean="0">
                <a:latin typeface="Paralucent Bold" panose="02000503040000020004" pitchFamily="50" charset="0"/>
              </a:rPr>
              <a:t>Moving Forward</a:t>
            </a:r>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pic>
        <p:nvPicPr>
          <p:cNvPr id="7" name="Content Placeholder 6"/>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5562" y="1657350"/>
            <a:ext cx="1849438" cy="1849438"/>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1657350"/>
            <a:ext cx="2743200" cy="184943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1657351"/>
            <a:ext cx="2563217" cy="184943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037" y="1657350"/>
            <a:ext cx="1905000" cy="1849438"/>
          </a:xfrm>
          <a:prstGeom prst="rect">
            <a:avLst/>
          </a:prstGeom>
        </p:spPr>
      </p:pic>
    </p:spTree>
    <p:extLst>
      <p:ext uri="{BB962C8B-B14F-4D97-AF65-F5344CB8AC3E}">
        <p14:creationId xmlns:p14="http://schemas.microsoft.com/office/powerpoint/2010/main" val="314240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sp>
        <p:nvSpPr>
          <p:cNvPr id="3" name="Title 2"/>
          <p:cNvSpPr>
            <a:spLocks noGrp="1"/>
          </p:cNvSpPr>
          <p:nvPr>
            <p:ph type="title"/>
          </p:nvPr>
        </p:nvSpPr>
        <p:spPr>
          <a:xfrm>
            <a:off x="1752600" y="1200150"/>
            <a:ext cx="5486400" cy="342900"/>
          </a:xfrm>
        </p:spPr>
        <p:txBody>
          <a:bodyPr/>
          <a:lstStyle/>
          <a:p>
            <a:r>
              <a:rPr lang="en-US" dirty="0" smtClean="0"/>
              <a:t>Elizabeth Smith</a:t>
            </a:r>
            <a:br>
              <a:rPr lang="en-US" dirty="0" smtClean="0"/>
            </a:br>
            <a:r>
              <a:rPr lang="en-US" dirty="0" smtClean="0"/>
              <a:t>Bay County Chamber of Commerce</a:t>
            </a:r>
            <a:br>
              <a:rPr lang="en-US" dirty="0" smtClean="0"/>
            </a:br>
            <a:r>
              <a:rPr lang="en-US" dirty="0" smtClean="0">
                <a:hlinkClick r:id="rId5"/>
              </a:rPr>
              <a:t>Elizabeth@baychamberfl.com</a:t>
            </a:r>
            <a:r>
              <a:rPr lang="en-US" dirty="0" smtClean="0"/>
              <a:t/>
            </a:r>
            <a:br>
              <a:rPr lang="en-US" dirty="0" smtClean="0"/>
            </a:br>
            <a:r>
              <a:rPr lang="en-US" dirty="0" smtClean="0"/>
              <a:t>www.panamacity.org</a:t>
            </a:r>
            <a:endParaRPr lang="en-US" dirty="0"/>
          </a:p>
        </p:txBody>
      </p:sp>
    </p:spTree>
    <p:extLst>
      <p:ext uri="{BB962C8B-B14F-4D97-AF65-F5344CB8AC3E}">
        <p14:creationId xmlns:p14="http://schemas.microsoft.com/office/powerpoint/2010/main" val="78182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61950"/>
            <a:ext cx="5486400" cy="342900"/>
          </a:xfrm>
        </p:spPr>
        <p:txBody>
          <a:bodyPr/>
          <a:lstStyle/>
          <a:p>
            <a:r>
              <a:rPr lang="en-US" sz="5400" dirty="0" smtClean="0">
                <a:latin typeface="Paralucent Bold" panose="02000503040000020004" pitchFamily="50" charset="0"/>
              </a:rPr>
              <a:t>Preparedness</a:t>
            </a:r>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sp>
        <p:nvSpPr>
          <p:cNvPr id="3" name="Content Placeholder 2"/>
          <p:cNvSpPr>
            <a:spLocks noGrp="1"/>
          </p:cNvSpPr>
          <p:nvPr>
            <p:ph sz="half" idx="2"/>
          </p:nvPr>
        </p:nvSpPr>
        <p:spPr>
          <a:xfrm>
            <a:off x="2286000" y="1066800"/>
            <a:ext cx="5029199" cy="3394472"/>
          </a:xfrm>
        </p:spPr>
        <p:txBody>
          <a:bodyPr/>
          <a:lstStyle/>
          <a:p>
            <a:r>
              <a:rPr lang="en-US" dirty="0" smtClean="0">
                <a:solidFill>
                  <a:schemeClr val="bg1"/>
                </a:solidFill>
              </a:rPr>
              <a:t>Planning</a:t>
            </a:r>
          </a:p>
          <a:p>
            <a:r>
              <a:rPr lang="en-US" dirty="0" smtClean="0">
                <a:solidFill>
                  <a:schemeClr val="bg1"/>
                </a:solidFill>
              </a:rPr>
              <a:t>Education</a:t>
            </a:r>
          </a:p>
          <a:p>
            <a:r>
              <a:rPr lang="en-US" dirty="0">
                <a:solidFill>
                  <a:schemeClr val="bg1"/>
                </a:solidFill>
              </a:rPr>
              <a:t>Relationship Building</a:t>
            </a:r>
            <a:endParaRPr lang="en-US" dirty="0" smtClean="0">
              <a:solidFill>
                <a:schemeClr val="bg1"/>
              </a:solidFill>
            </a:endParaRPr>
          </a:p>
        </p:txBody>
      </p:sp>
    </p:spTree>
    <p:extLst>
      <p:ext uri="{BB962C8B-B14F-4D97-AF65-F5344CB8AC3E}">
        <p14:creationId xmlns:p14="http://schemas.microsoft.com/office/powerpoint/2010/main" val="254421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61950"/>
            <a:ext cx="5486400" cy="1143000"/>
          </a:xfrm>
        </p:spPr>
        <p:txBody>
          <a:bodyPr/>
          <a:lstStyle/>
          <a:p>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pic>
        <p:nvPicPr>
          <p:cNvPr id="9" name="Content Placeholder 8"/>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486400" y="168222"/>
            <a:ext cx="3055721" cy="1987753"/>
          </a:xfrm>
        </p:spPr>
      </p:pic>
      <p:pic>
        <p:nvPicPr>
          <p:cNvPr id="8"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52400" y="156792"/>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000" y="1958917"/>
            <a:ext cx="2884154" cy="1922150"/>
          </a:xfrm>
          <a:prstGeom prst="rect">
            <a:avLst/>
          </a:prstGeom>
        </p:spPr>
      </p:pic>
    </p:spTree>
    <p:extLst>
      <p:ext uri="{BB962C8B-B14F-4D97-AF65-F5344CB8AC3E}">
        <p14:creationId xmlns:p14="http://schemas.microsoft.com/office/powerpoint/2010/main" val="214004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61950"/>
            <a:ext cx="6324600" cy="342900"/>
          </a:xfrm>
        </p:spPr>
        <p:txBody>
          <a:bodyPr/>
          <a:lstStyle/>
          <a:p>
            <a:r>
              <a:rPr lang="en-US" sz="5400" dirty="0" smtClean="0">
                <a:latin typeface="Paralucent Bold" panose="02000503040000020004" pitchFamily="50" charset="0"/>
              </a:rPr>
              <a:t>Disaster Activation</a:t>
            </a:r>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sp>
        <p:nvSpPr>
          <p:cNvPr id="3" name="Content Placeholder 2"/>
          <p:cNvSpPr>
            <a:spLocks noGrp="1"/>
          </p:cNvSpPr>
          <p:nvPr>
            <p:ph sz="half" idx="2"/>
          </p:nvPr>
        </p:nvSpPr>
        <p:spPr>
          <a:xfrm>
            <a:off x="457200" y="933854"/>
            <a:ext cx="8077200" cy="2018895"/>
          </a:xfrm>
        </p:spPr>
        <p:txBody>
          <a:bodyPr/>
          <a:lstStyle/>
          <a:p>
            <a:r>
              <a:rPr lang="en-US" dirty="0" smtClean="0">
                <a:solidFill>
                  <a:schemeClr val="bg1"/>
                </a:solidFill>
              </a:rPr>
              <a:t>Informing Membership &amp; Business Community</a:t>
            </a:r>
          </a:p>
          <a:p>
            <a:r>
              <a:rPr lang="en-US" dirty="0" smtClean="0">
                <a:solidFill>
                  <a:schemeClr val="bg1"/>
                </a:solidFill>
              </a:rPr>
              <a:t>Preparing Your Chamber</a:t>
            </a:r>
          </a:p>
        </p:txBody>
      </p:sp>
    </p:spTree>
    <p:extLst>
      <p:ext uri="{BB962C8B-B14F-4D97-AF65-F5344CB8AC3E}">
        <p14:creationId xmlns:p14="http://schemas.microsoft.com/office/powerpoint/2010/main" val="164594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108585"/>
            <a:ext cx="8153400" cy="1143000"/>
          </a:xfrm>
        </p:spPr>
        <p:txBody>
          <a:bodyPr/>
          <a:lstStyle/>
          <a:p>
            <a:r>
              <a:rPr lang="en-US" sz="5400" dirty="0" smtClean="0">
                <a:latin typeface="Paralucent Bold" panose="02000503040000020004" pitchFamily="50" charset="0"/>
              </a:rPr>
              <a:t>Hurricane Michael Facts</a:t>
            </a:r>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sp>
        <p:nvSpPr>
          <p:cNvPr id="11" name="Content Placeholder 10"/>
          <p:cNvSpPr>
            <a:spLocks noGrp="1"/>
          </p:cNvSpPr>
          <p:nvPr>
            <p:ph sz="half" idx="2"/>
          </p:nvPr>
        </p:nvSpPr>
        <p:spPr>
          <a:xfrm>
            <a:off x="472440" y="1123950"/>
            <a:ext cx="8199120" cy="3394472"/>
          </a:xfrm>
        </p:spPr>
        <p:txBody>
          <a:bodyPr/>
          <a:lstStyle/>
          <a:p>
            <a:r>
              <a:rPr lang="en-US" sz="2200" dirty="0" smtClean="0">
                <a:solidFill>
                  <a:schemeClr val="bg1"/>
                </a:solidFill>
              </a:rPr>
              <a:t>Over 20+ million cubic yards of debris.  This would fill the Empire State Building 16 times</a:t>
            </a:r>
          </a:p>
          <a:p>
            <a:r>
              <a:rPr lang="en-US" sz="2200" dirty="0" smtClean="0">
                <a:solidFill>
                  <a:schemeClr val="bg1"/>
                </a:solidFill>
              </a:rPr>
              <a:t>25 Deaths</a:t>
            </a:r>
          </a:p>
          <a:p>
            <a:r>
              <a:rPr lang="en-US" sz="2200" dirty="0" smtClean="0">
                <a:solidFill>
                  <a:schemeClr val="bg1"/>
                </a:solidFill>
              </a:rPr>
              <a:t>53,186 Homes Damaged - 6,492 destroyed or severely damaged</a:t>
            </a:r>
          </a:p>
          <a:p>
            <a:r>
              <a:rPr lang="en-US" sz="2200" dirty="0" smtClean="0">
                <a:solidFill>
                  <a:schemeClr val="bg1"/>
                </a:solidFill>
              </a:rPr>
              <a:t>5,320 Businesses Damaged – 1,409 </a:t>
            </a:r>
            <a:r>
              <a:rPr lang="en-US" sz="2200" dirty="0">
                <a:solidFill>
                  <a:schemeClr val="bg1"/>
                </a:solidFill>
              </a:rPr>
              <a:t>destroyed or severely damaged</a:t>
            </a:r>
          </a:p>
          <a:p>
            <a:endParaRPr lang="en-US" sz="2400" dirty="0"/>
          </a:p>
        </p:txBody>
      </p:sp>
    </p:spTree>
    <p:extLst>
      <p:ext uri="{BB962C8B-B14F-4D97-AF65-F5344CB8AC3E}">
        <p14:creationId xmlns:p14="http://schemas.microsoft.com/office/powerpoint/2010/main" val="98371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61950"/>
            <a:ext cx="6324600" cy="342900"/>
          </a:xfrm>
        </p:spPr>
        <p:txBody>
          <a:bodyPr/>
          <a:lstStyle/>
          <a:p>
            <a:r>
              <a:rPr lang="en-US" sz="5400" dirty="0" smtClean="0">
                <a:latin typeface="Paralucent Bold" panose="02000503040000020004" pitchFamily="50" charset="0"/>
              </a:rPr>
              <a:t>After the Storm</a:t>
            </a:r>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sp>
        <p:nvSpPr>
          <p:cNvPr id="3" name="Content Placeholder 2"/>
          <p:cNvSpPr>
            <a:spLocks noGrp="1"/>
          </p:cNvSpPr>
          <p:nvPr>
            <p:ph sz="half" idx="2"/>
          </p:nvPr>
        </p:nvSpPr>
        <p:spPr>
          <a:xfrm>
            <a:off x="457200" y="933854"/>
            <a:ext cx="8077200" cy="2018895"/>
          </a:xfrm>
        </p:spPr>
        <p:txBody>
          <a:bodyPr/>
          <a:lstStyle/>
          <a:p>
            <a:r>
              <a:rPr lang="en-US" dirty="0" smtClean="0">
                <a:solidFill>
                  <a:schemeClr val="bg1"/>
                </a:solidFill>
              </a:rPr>
              <a:t>Emergency Support Function – 18</a:t>
            </a:r>
          </a:p>
          <a:p>
            <a:r>
              <a:rPr lang="en-US" dirty="0" smtClean="0">
                <a:solidFill>
                  <a:schemeClr val="bg1"/>
                </a:solidFill>
              </a:rPr>
              <a:t>Boots on the Ground</a:t>
            </a:r>
          </a:p>
          <a:p>
            <a:r>
              <a:rPr lang="en-US" dirty="0" smtClean="0">
                <a:solidFill>
                  <a:schemeClr val="bg1"/>
                </a:solidFill>
              </a:rPr>
              <a:t>Use Your Relationships with Elected Officials</a:t>
            </a:r>
          </a:p>
          <a:p>
            <a:r>
              <a:rPr lang="en-US" dirty="0" smtClean="0">
                <a:solidFill>
                  <a:schemeClr val="bg1"/>
                </a:solidFill>
              </a:rPr>
              <a:t>Long Term Recovery </a:t>
            </a:r>
          </a:p>
          <a:p>
            <a:endParaRPr lang="en-US" dirty="0" smtClean="0">
              <a:solidFill>
                <a:schemeClr val="bg1"/>
              </a:solidFill>
            </a:endParaRPr>
          </a:p>
        </p:txBody>
      </p:sp>
    </p:spTree>
    <p:extLst>
      <p:ext uri="{BB962C8B-B14F-4D97-AF65-F5344CB8AC3E}">
        <p14:creationId xmlns:p14="http://schemas.microsoft.com/office/powerpoint/2010/main" val="153665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61950"/>
            <a:ext cx="5486400" cy="1143000"/>
          </a:xfrm>
        </p:spPr>
        <p:txBody>
          <a:bodyPr/>
          <a:lstStyle/>
          <a:p>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pic>
        <p:nvPicPr>
          <p:cNvPr id="4" name="Content Placeholder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1480226" y="223556"/>
            <a:ext cx="2634574" cy="3512766"/>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242220" y="648914"/>
            <a:ext cx="3572622" cy="2760662"/>
          </a:xfrm>
          <a:prstGeom prst="rect">
            <a:avLst/>
          </a:prstGeom>
        </p:spPr>
      </p:pic>
    </p:spTree>
    <p:extLst>
      <p:ext uri="{BB962C8B-B14F-4D97-AF65-F5344CB8AC3E}">
        <p14:creationId xmlns:p14="http://schemas.microsoft.com/office/powerpoint/2010/main" val="31201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61950"/>
            <a:ext cx="5486400" cy="1143000"/>
          </a:xfrm>
        </p:spPr>
        <p:txBody>
          <a:bodyPr/>
          <a:lstStyle/>
          <a:p>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pic>
        <p:nvPicPr>
          <p:cNvPr id="7" name="Content Placeholder 6"/>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6200" y="118428"/>
            <a:ext cx="1909167" cy="3394075"/>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0"/>
            <a:ext cx="3321472" cy="249110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3672" y="19050"/>
            <a:ext cx="3296072" cy="247205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0" y="1912886"/>
            <a:ext cx="2887266" cy="2165450"/>
          </a:xfrm>
          <a:prstGeom prst="rect">
            <a:avLst/>
          </a:prstGeom>
        </p:spPr>
      </p:pic>
    </p:spTree>
    <p:extLst>
      <p:ext uri="{BB962C8B-B14F-4D97-AF65-F5344CB8AC3E}">
        <p14:creationId xmlns:p14="http://schemas.microsoft.com/office/powerpoint/2010/main" val="122488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0200" y="382588"/>
            <a:ext cx="5486400" cy="1143000"/>
          </a:xfrm>
        </p:spPr>
        <p:txBody>
          <a:bodyPr/>
          <a:lstStyle/>
          <a:p>
            <a:r>
              <a:rPr lang="en-US" sz="5400" dirty="0" smtClean="0">
                <a:latin typeface="Paralucent Bold" panose="02000503040000020004" pitchFamily="50" charset="0"/>
              </a:rPr>
              <a:t>Lessons Learned</a:t>
            </a:r>
            <a:endParaRPr lang="en-US" sz="5400" dirty="0">
              <a:latin typeface="Paralucent Bold" panose="02000503040000020004" pitchFamily="50" charset="0"/>
            </a:endParaRPr>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3638550"/>
            <a:ext cx="1251626" cy="625813"/>
          </a:xfrm>
        </p:spPr>
      </p:pic>
      <p:sp>
        <p:nvSpPr>
          <p:cNvPr id="3" name="Content Placeholder 2"/>
          <p:cNvSpPr>
            <a:spLocks noGrp="1"/>
          </p:cNvSpPr>
          <p:nvPr>
            <p:ph sz="half" idx="2"/>
          </p:nvPr>
        </p:nvSpPr>
        <p:spPr>
          <a:xfrm>
            <a:off x="457200" y="1524619"/>
            <a:ext cx="4038600" cy="3394472"/>
          </a:xfrm>
        </p:spPr>
        <p:txBody>
          <a:bodyPr/>
          <a:lstStyle/>
          <a:p>
            <a:r>
              <a:rPr lang="en-US" dirty="0" smtClean="0"/>
              <a:t>Business Community</a:t>
            </a:r>
          </a:p>
          <a:p>
            <a:r>
              <a:rPr lang="en-US" dirty="0" smtClean="0"/>
              <a:t>Challenges </a:t>
            </a:r>
          </a:p>
          <a:p>
            <a:r>
              <a:rPr lang="en-US" dirty="0" smtClean="0"/>
              <a:t>Triumphs </a:t>
            </a:r>
            <a:endParaRPr lang="en-US" dirty="0"/>
          </a:p>
        </p:txBody>
      </p:sp>
    </p:spTree>
    <p:extLst>
      <p:ext uri="{BB962C8B-B14F-4D97-AF65-F5344CB8AC3E}">
        <p14:creationId xmlns:p14="http://schemas.microsoft.com/office/powerpoint/2010/main" val="23175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Cover/Tabs">
  <a:themeElements>
    <a:clrScheme name="Lincoln">
      <a:dk1>
        <a:srgbClr val="474337"/>
      </a:dk1>
      <a:lt1>
        <a:sysClr val="window" lastClr="FFFFFF"/>
      </a:lt1>
      <a:dk2>
        <a:srgbClr val="676C6D"/>
      </a:dk2>
      <a:lt2>
        <a:srgbClr val="E7E7E5"/>
      </a:lt2>
      <a:accent1>
        <a:srgbClr val="2C2524"/>
      </a:accent1>
      <a:accent2>
        <a:srgbClr val="00131C"/>
      </a:accent2>
      <a:accent3>
        <a:srgbClr val="973E1C"/>
      </a:accent3>
      <a:accent4>
        <a:srgbClr val="666666"/>
      </a:accent4>
      <a:accent5>
        <a:srgbClr val="202C16"/>
      </a:accent5>
      <a:accent6>
        <a:srgbClr val="2A0F2C"/>
      </a:accent6>
      <a:hlink>
        <a:srgbClr val="01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300" dirty="0" err="1" smtClean="0">
            <a:latin typeface="Lincoln Proxima Nova"/>
            <a:cs typeface="Lincoln Proxima Nova"/>
          </a:defRPr>
        </a:defPPr>
      </a:lstStyle>
    </a:txDef>
  </a:objectDefaults>
  <a:extraClrSchemeLst/>
</a:theme>
</file>

<file path=ppt/theme/theme13.xml><?xml version="1.0" encoding="utf-8"?>
<a:theme xmlns:a="http://schemas.openxmlformats.org/drawingml/2006/main" name="1_Cover/Tabs">
  <a:themeElements>
    <a:clrScheme name="Lincoln">
      <a:dk1>
        <a:srgbClr val="474337"/>
      </a:dk1>
      <a:lt1>
        <a:sysClr val="window" lastClr="FFFFFF"/>
      </a:lt1>
      <a:dk2>
        <a:srgbClr val="676C6D"/>
      </a:dk2>
      <a:lt2>
        <a:srgbClr val="E7E7E5"/>
      </a:lt2>
      <a:accent1>
        <a:srgbClr val="2C2524"/>
      </a:accent1>
      <a:accent2>
        <a:srgbClr val="00131C"/>
      </a:accent2>
      <a:accent3>
        <a:srgbClr val="973E1C"/>
      </a:accent3>
      <a:accent4>
        <a:srgbClr val="666666"/>
      </a:accent4>
      <a:accent5>
        <a:srgbClr val="202C16"/>
      </a:accent5>
      <a:accent6>
        <a:srgbClr val="2A0F2C"/>
      </a:accent6>
      <a:hlink>
        <a:srgbClr val="01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300" dirty="0" err="1" smtClean="0">
            <a:latin typeface="Lincoln Proxima Nova"/>
            <a:cs typeface="Lincoln Proxima Nova"/>
          </a:defRPr>
        </a:defPPr>
      </a:lstStyle>
    </a:txDef>
  </a:objectDefaults>
  <a:extraClrSchemeLst/>
</a:theme>
</file>

<file path=ppt/theme/theme1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6.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7343</TotalTime>
  <Words>2267</Words>
  <Application>Microsoft Office PowerPoint</Application>
  <PresentationFormat>On-screen Show (16:9)</PresentationFormat>
  <Paragraphs>93</Paragraphs>
  <Slides>11</Slides>
  <Notes>11</Notes>
  <HiddenSlides>11</HiddenSlides>
  <MMClips>0</MMClips>
  <ScaleCrop>false</ScaleCrop>
  <HeadingPairs>
    <vt:vector size="4" baseType="variant">
      <vt:variant>
        <vt:lpstr>Theme</vt:lpstr>
      </vt:variant>
      <vt:variant>
        <vt:i4>17</vt:i4>
      </vt:variant>
      <vt:variant>
        <vt:lpstr>Slide Titles</vt:lpstr>
      </vt:variant>
      <vt:variant>
        <vt:i4>11</vt:i4>
      </vt:variant>
    </vt:vector>
  </HeadingPairs>
  <TitlesOfParts>
    <vt:vector size="28" baseType="lpstr">
      <vt:lpstr>3_Office Theme</vt:lpstr>
      <vt:lpstr>1_Office Theme</vt:lpstr>
      <vt:lpstr>2_Office Theme</vt:lpstr>
      <vt:lpstr>4_Office Theme</vt:lpstr>
      <vt:lpstr>Slice</vt:lpstr>
      <vt:lpstr>1_Slice</vt:lpstr>
      <vt:lpstr>7_Office Theme</vt:lpstr>
      <vt:lpstr>5_Office Theme</vt:lpstr>
      <vt:lpstr>2_Slice</vt:lpstr>
      <vt:lpstr>3_Slice</vt:lpstr>
      <vt:lpstr>8_Office Theme</vt:lpstr>
      <vt:lpstr>Cover/Tabs</vt:lpstr>
      <vt:lpstr>1_Cover/Tabs</vt:lpstr>
      <vt:lpstr>6_Office Theme</vt:lpstr>
      <vt:lpstr>1_Custom Design</vt:lpstr>
      <vt:lpstr>Custom Design</vt:lpstr>
      <vt:lpstr>2_Custom Design</vt:lpstr>
      <vt:lpstr>Lesson Learned From a Cat 5 Storm</vt:lpstr>
      <vt:lpstr>Preparedness</vt:lpstr>
      <vt:lpstr>PowerPoint Presentation</vt:lpstr>
      <vt:lpstr>Disaster Activation</vt:lpstr>
      <vt:lpstr>Hurricane Michael Facts</vt:lpstr>
      <vt:lpstr>After the Storm</vt:lpstr>
      <vt:lpstr>PowerPoint Presentation</vt:lpstr>
      <vt:lpstr>PowerPoint Presentation</vt:lpstr>
      <vt:lpstr>Lessons Learned</vt:lpstr>
      <vt:lpstr>Moving Forward</vt:lpstr>
      <vt:lpstr>Elizabeth Smith Bay County Chamber of Commerce Elizabeth@baychamberfl.com www.panamacity.org</vt:lpstr>
    </vt:vector>
  </TitlesOfParts>
  <Company>IFCU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News in  the Future</dc:title>
  <dc:creator>Taylor Smith</dc:creator>
  <cp:lastModifiedBy>HP</cp:lastModifiedBy>
  <cp:revision>710</cp:revision>
  <cp:lastPrinted>2018-04-04T15:11:29Z</cp:lastPrinted>
  <dcterms:created xsi:type="dcterms:W3CDTF">2013-11-29T18:46:16Z</dcterms:created>
  <dcterms:modified xsi:type="dcterms:W3CDTF">2019-09-13T01:16:00Z</dcterms:modified>
</cp:coreProperties>
</file>